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sldIdLst>
    <p:sldId id="258" r:id="rId2"/>
    <p:sldId id="256" r:id="rId3"/>
    <p:sldId id="257" r:id="rId4"/>
    <p:sldId id="259" r:id="rId5"/>
    <p:sldId id="261" r:id="rId6"/>
  </p:sldIdLst>
  <p:sldSz cx="6858000" cy="9906000" type="A4"/>
  <p:notesSz cx="6858000" cy="9144000"/>
  <p:embeddedFontLst>
    <p:embeddedFont>
      <p:font typeface="DSU_ThaiRat" panose="020B0604020202020204" pitchFamily="34" charset="-34"/>
      <p:regular r:id="rId8"/>
    </p:embeddedFont>
    <p:embeddedFont>
      <p:font typeface="JS Arisa" panose="02000000000000000000" pitchFamily="2" charset="-34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Tekton Pro" panose="020F0603020208020904" pitchFamily="34" charset="0"/>
      <p:bold r:id="rId17"/>
      <p:boldItalic r:id="rId18"/>
    </p:embeddedFont>
    <p:embeddedFont>
      <p:font typeface="Cordia New" panose="020B0304020202020204" pitchFamily="34" charset="-34"/>
      <p:regular r:id="rId19"/>
      <p:bold r:id="rId20"/>
      <p:italic r:id="rId21"/>
      <p:boldItalic r:id="rId22"/>
    </p:embeddedFont>
    <p:embeddedFont>
      <p:font typeface="TH Chakra Petch" panose="02000506000000020004" pitchFamily="2" charset="-34"/>
      <p:regular r:id="rId23"/>
      <p:bold r:id="rId24"/>
      <p:italic r:id="rId25"/>
      <p:boldItalic r:id="rId26"/>
    </p:embeddedFont>
    <p:embeddedFont>
      <p:font typeface="PS Pimpdeed II Medium" panose="02000000000000000000" pitchFamily="2" charset="-34"/>
      <p:regular r:id="rId27"/>
    </p:embeddedFont>
    <p:embeddedFont>
      <p:font typeface="DB Erawan" panose="02000000000000000000" pitchFamily="2" charset="-34"/>
      <p:bold r:id="rId28"/>
    </p:embeddedFont>
    <p:embeddedFont>
      <p:font typeface="Angsana New" panose="02020603050405020304" pitchFamily="18" charset="-34"/>
      <p:regular r:id="rId29"/>
      <p:bold r:id="rId30"/>
      <p:italic r:id="rId31"/>
      <p:boldItalic r:id="rId32"/>
    </p:embeddedFont>
    <p:embeddedFont>
      <p:font typeface="Eucrosia News" panose="02020603050405020304" pitchFamily="18" charset="-34"/>
      <p:regular r:id="rId33"/>
      <p:bold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DEB400"/>
    <a:srgbClr val="00CC99"/>
    <a:srgbClr val="0DD174"/>
    <a:srgbClr val="006600"/>
    <a:srgbClr val="517E32"/>
    <a:srgbClr val="FFE699"/>
    <a:srgbClr val="FFCC00"/>
    <a:srgbClr val="DFA5D6"/>
    <a:srgbClr val="CF7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698471-5CD3-4492-81FE-95042EA9C6A9}" v="52" dt="2020-12-17T01:36:37.8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25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9" Type="http://schemas.openxmlformats.org/officeDocument/2006/relationships/font" Target="fonts/font32.fntdata"/><Relationship Id="rId21" Type="http://schemas.openxmlformats.org/officeDocument/2006/relationships/font" Target="fonts/font14.fntdata"/><Relationship Id="rId34" Type="http://schemas.openxmlformats.org/officeDocument/2006/relationships/font" Target="fonts/font27.fntdata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font" Target="fonts/font25.fntdata"/><Relationship Id="rId37" Type="http://schemas.openxmlformats.org/officeDocument/2006/relationships/font" Target="fonts/font3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36" Type="http://schemas.openxmlformats.org/officeDocument/2006/relationships/font" Target="fonts/font29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font" Target="fonts/font24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font" Target="fonts/font23.fntdata"/><Relationship Id="rId35" Type="http://schemas.openxmlformats.org/officeDocument/2006/relationships/font" Target="fonts/font28.fntdata"/><Relationship Id="rId43" Type="http://schemas.openxmlformats.org/officeDocument/2006/relationships/tableStyles" Target="tableStyles.xml"/><Relationship Id="rId8" Type="http://schemas.openxmlformats.org/officeDocument/2006/relationships/font" Target="fonts/font1.fntdata"/><Relationship Id="rId3" Type="http://schemas.openxmlformats.org/officeDocument/2006/relationships/slide" Target="slides/slide2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font" Target="fonts/font26.fntdata"/><Relationship Id="rId38" Type="http://schemas.openxmlformats.org/officeDocument/2006/relationships/font" Target="fonts/font31.fntdata"/><Relationship Id="rId46" Type="http://schemas.microsoft.com/office/2015/10/relationships/revisionInfo" Target="revisionInfo.xml"/><Relationship Id="rId20" Type="http://schemas.openxmlformats.org/officeDocument/2006/relationships/font" Target="fonts/font13.fntdata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A R N n n" userId="0626c4788f5135c2" providerId="LiveId" clId="{04304889-FA56-456D-8AB0-C2DC5649FB2B}"/>
    <pc:docChg chg="undo custSel addSld delSld modSld sldOrd">
      <pc:chgData name="T A R N n n" userId="0626c4788f5135c2" providerId="LiveId" clId="{04304889-FA56-456D-8AB0-C2DC5649FB2B}" dt="2020-12-16T03:19:05.083" v="1761" actId="207"/>
      <pc:docMkLst>
        <pc:docMk/>
      </pc:docMkLst>
      <pc:sldChg chg="addSp delSp modSp mod">
        <pc:chgData name="T A R N n n" userId="0626c4788f5135c2" providerId="LiveId" clId="{04304889-FA56-456D-8AB0-C2DC5649FB2B}" dt="2020-12-11T16:09:43.975" v="1227" actId="207"/>
        <pc:sldMkLst>
          <pc:docMk/>
          <pc:sldMk cId="496764324" sldId="256"/>
        </pc:sldMkLst>
        <pc:spChg chg="add del mod">
          <ac:chgData name="T A R N n n" userId="0626c4788f5135c2" providerId="LiveId" clId="{04304889-FA56-456D-8AB0-C2DC5649FB2B}" dt="2020-12-11T08:09:42.589" v="13" actId="478"/>
          <ac:spMkLst>
            <pc:docMk/>
            <pc:sldMk cId="496764324" sldId="256"/>
            <ac:spMk id="2" creationId="{2E3EB750-D68B-48F5-A694-08A4A372FC55}"/>
          </ac:spMkLst>
        </pc:spChg>
        <pc:spChg chg="add del mod">
          <ac:chgData name="T A R N n n" userId="0626c4788f5135c2" providerId="LiveId" clId="{04304889-FA56-456D-8AB0-C2DC5649FB2B}" dt="2020-12-11T15:30:17.869" v="816"/>
          <ac:spMkLst>
            <pc:docMk/>
            <pc:sldMk cId="496764324" sldId="256"/>
            <ac:spMk id="2" creationId="{51464B40-2CD9-4147-8178-18A79304F4A7}"/>
          </ac:spMkLst>
        </pc:spChg>
        <pc:spChg chg="add del mod">
          <ac:chgData name="T A R N n n" userId="0626c4788f5135c2" providerId="LiveId" clId="{04304889-FA56-456D-8AB0-C2DC5649FB2B}" dt="2020-12-11T08:09:17.491" v="10" actId="478"/>
          <ac:spMkLst>
            <pc:docMk/>
            <pc:sldMk cId="496764324" sldId="256"/>
            <ac:spMk id="3" creationId="{32ACE7D0-B3E8-4A66-BDE1-D33826F295DB}"/>
          </ac:spMkLst>
        </pc:spChg>
        <pc:spChg chg="add del">
          <ac:chgData name="T A R N n n" userId="0626c4788f5135c2" providerId="LiveId" clId="{04304889-FA56-456D-8AB0-C2DC5649FB2B}" dt="2020-12-11T15:30:49.696" v="818"/>
          <ac:spMkLst>
            <pc:docMk/>
            <pc:sldMk cId="496764324" sldId="256"/>
            <ac:spMk id="3" creationId="{8C69595E-4C6C-43E5-A940-509E1EE8E6BA}"/>
          </ac:spMkLst>
        </pc:spChg>
        <pc:spChg chg="add mod">
          <ac:chgData name="T A R N n n" userId="0626c4788f5135c2" providerId="LiveId" clId="{04304889-FA56-456D-8AB0-C2DC5649FB2B}" dt="2020-12-11T16:09:43.975" v="1227" actId="207"/>
          <ac:spMkLst>
            <pc:docMk/>
            <pc:sldMk cId="496764324" sldId="256"/>
            <ac:spMk id="4" creationId="{88C6736A-71DB-49E2-B700-80DEC43264D7}"/>
          </ac:spMkLst>
        </pc:spChg>
        <pc:spChg chg="add mod ord">
          <ac:chgData name="T A R N n n" userId="0626c4788f5135c2" providerId="LiveId" clId="{04304889-FA56-456D-8AB0-C2DC5649FB2B}" dt="2020-12-11T08:24:20.422" v="69" actId="207"/>
          <ac:spMkLst>
            <pc:docMk/>
            <pc:sldMk cId="496764324" sldId="256"/>
            <ac:spMk id="5" creationId="{219D2986-8530-4419-9AD5-589E9D4F37F8}"/>
          </ac:spMkLst>
        </pc:spChg>
        <pc:spChg chg="add del mod">
          <ac:chgData name="T A R N n n" userId="0626c4788f5135c2" providerId="LiveId" clId="{04304889-FA56-456D-8AB0-C2DC5649FB2B}" dt="2020-12-11T15:31:33.140" v="829"/>
          <ac:spMkLst>
            <pc:docMk/>
            <pc:sldMk cId="496764324" sldId="256"/>
            <ac:spMk id="6" creationId="{4F46222C-804D-441C-B5F2-7FD7CA82F913}"/>
          </ac:spMkLst>
        </pc:spChg>
        <pc:spChg chg="add mod">
          <ac:chgData name="T A R N n n" userId="0626c4788f5135c2" providerId="LiveId" clId="{04304889-FA56-456D-8AB0-C2DC5649FB2B}" dt="2020-12-11T15:33:24.112" v="847" actId="164"/>
          <ac:spMkLst>
            <pc:docMk/>
            <pc:sldMk cId="496764324" sldId="256"/>
            <ac:spMk id="7" creationId="{9169D62E-5FEB-4444-AB7F-DDB2B8313D17}"/>
          </ac:spMkLst>
        </pc:spChg>
        <pc:spChg chg="mod">
          <ac:chgData name="T A R N n n" userId="0626c4788f5135c2" providerId="LiveId" clId="{04304889-FA56-456D-8AB0-C2DC5649FB2B}" dt="2020-12-11T08:23:51.406" v="66" actId="207"/>
          <ac:spMkLst>
            <pc:docMk/>
            <pc:sldMk cId="496764324" sldId="256"/>
            <ac:spMk id="9" creationId="{19D90535-93FC-45B4-AD22-018D19EC8D29}"/>
          </ac:spMkLst>
        </pc:spChg>
        <pc:spChg chg="mod">
          <ac:chgData name="T A R N n n" userId="0626c4788f5135c2" providerId="LiveId" clId="{04304889-FA56-456D-8AB0-C2DC5649FB2B}" dt="2020-12-11T08:23:43.997" v="65" actId="207"/>
          <ac:spMkLst>
            <pc:docMk/>
            <pc:sldMk cId="496764324" sldId="256"/>
            <ac:spMk id="10" creationId="{4E793B02-F47A-4CA6-B4BF-C43E49056AEC}"/>
          </ac:spMkLst>
        </pc:spChg>
        <pc:spChg chg="add del">
          <ac:chgData name="T A R N n n" userId="0626c4788f5135c2" providerId="LiveId" clId="{04304889-FA56-456D-8AB0-C2DC5649FB2B}" dt="2020-12-11T15:36:59.180" v="867" actId="478"/>
          <ac:spMkLst>
            <pc:docMk/>
            <pc:sldMk cId="496764324" sldId="256"/>
            <ac:spMk id="12" creationId="{A5990DA7-6475-4BD8-892D-93E375035907}"/>
          </ac:spMkLst>
        </pc:spChg>
        <pc:spChg chg="mod">
          <ac:chgData name="T A R N n n" userId="0626c4788f5135c2" providerId="LiveId" clId="{04304889-FA56-456D-8AB0-C2DC5649FB2B}" dt="2020-12-11T09:09:10.598" v="602" actId="207"/>
          <ac:spMkLst>
            <pc:docMk/>
            <pc:sldMk cId="496764324" sldId="256"/>
            <ac:spMk id="15" creationId="{901D8309-B2C1-48C6-87E0-94623E568D99}"/>
          </ac:spMkLst>
        </pc:spChg>
        <pc:spChg chg="add del mod">
          <ac:chgData name="T A R N n n" userId="0626c4788f5135c2" providerId="LiveId" clId="{04304889-FA56-456D-8AB0-C2DC5649FB2B}" dt="2020-12-11T15:38:04.003" v="881"/>
          <ac:spMkLst>
            <pc:docMk/>
            <pc:sldMk cId="496764324" sldId="256"/>
            <ac:spMk id="15" creationId="{9617E000-7E6B-4C1A-86CE-C26CC31337EE}"/>
          </ac:spMkLst>
        </pc:spChg>
        <pc:spChg chg="mod">
          <ac:chgData name="T A R N n n" userId="0626c4788f5135c2" providerId="LiveId" clId="{04304889-FA56-456D-8AB0-C2DC5649FB2B}" dt="2020-12-11T09:09:10.598" v="602" actId="207"/>
          <ac:spMkLst>
            <pc:docMk/>
            <pc:sldMk cId="496764324" sldId="256"/>
            <ac:spMk id="16" creationId="{314BD5BA-0391-48FB-99C1-D81D61805E4C}"/>
          </ac:spMkLst>
        </pc:spChg>
        <pc:spChg chg="add del mod">
          <ac:chgData name="T A R N n n" userId="0626c4788f5135c2" providerId="LiveId" clId="{04304889-FA56-456D-8AB0-C2DC5649FB2B}" dt="2020-12-11T15:38:07.111" v="884"/>
          <ac:spMkLst>
            <pc:docMk/>
            <pc:sldMk cId="496764324" sldId="256"/>
            <ac:spMk id="16" creationId="{A31864AC-6AAC-4730-8F87-E84152E6176D}"/>
          </ac:spMkLst>
        </pc:spChg>
        <pc:spChg chg="mod">
          <ac:chgData name="T A R N n n" userId="0626c4788f5135c2" providerId="LiveId" clId="{04304889-FA56-456D-8AB0-C2DC5649FB2B}" dt="2020-12-11T09:06:55.273" v="580" actId="207"/>
          <ac:spMkLst>
            <pc:docMk/>
            <pc:sldMk cId="496764324" sldId="256"/>
            <ac:spMk id="19" creationId="{2697A755-0B02-4D38-A7F6-A39FBA55AE9B}"/>
          </ac:spMkLst>
        </pc:spChg>
        <pc:spChg chg="mod">
          <ac:chgData name="T A R N n n" userId="0626c4788f5135c2" providerId="LiveId" clId="{04304889-FA56-456D-8AB0-C2DC5649FB2B}" dt="2020-12-11T16:01:34.619" v="1172" actId="1035"/>
          <ac:spMkLst>
            <pc:docMk/>
            <pc:sldMk cId="496764324" sldId="256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15:47:31.862" v="984" actId="1076"/>
          <ac:spMkLst>
            <pc:docMk/>
            <pc:sldMk cId="496764324" sldId="256"/>
            <ac:spMk id="25" creationId="{810D136B-22C0-4CDB-B1D6-13234112417C}"/>
          </ac:spMkLst>
        </pc:spChg>
        <pc:spChg chg="mod">
          <ac:chgData name="T A R N n n" userId="0626c4788f5135c2" providerId="LiveId" clId="{04304889-FA56-456D-8AB0-C2DC5649FB2B}" dt="2020-12-11T15:47:27.316" v="983" actId="1076"/>
          <ac:spMkLst>
            <pc:docMk/>
            <pc:sldMk cId="496764324" sldId="256"/>
            <ac:spMk id="26" creationId="{B6EE4CB4-0D89-4759-95F9-B3B84F714BC4}"/>
          </ac:spMkLst>
        </pc:spChg>
        <pc:spChg chg="add mod">
          <ac:chgData name="T A R N n n" userId="0626c4788f5135c2" providerId="LiveId" clId="{04304889-FA56-456D-8AB0-C2DC5649FB2B}" dt="2020-12-11T16:09:30.944" v="1226" actId="1076"/>
          <ac:spMkLst>
            <pc:docMk/>
            <pc:sldMk cId="496764324" sldId="256"/>
            <ac:spMk id="27" creationId="{837B5BB7-6B69-4763-92F5-0E312A736131}"/>
          </ac:spMkLst>
        </pc:spChg>
        <pc:spChg chg="mod">
          <ac:chgData name="T A R N n n" userId="0626c4788f5135c2" providerId="LiveId" clId="{04304889-FA56-456D-8AB0-C2DC5649FB2B}" dt="2020-12-11T08:22:57.287" v="58" actId="207"/>
          <ac:spMkLst>
            <pc:docMk/>
            <pc:sldMk cId="496764324" sldId="256"/>
            <ac:spMk id="28" creationId="{AF10C161-248D-4661-A1A3-CD6E5002D445}"/>
          </ac:spMkLst>
        </pc:spChg>
        <pc:spChg chg="mod">
          <ac:chgData name="T A R N n n" userId="0626c4788f5135c2" providerId="LiveId" clId="{04304889-FA56-456D-8AB0-C2DC5649FB2B}" dt="2020-12-11T08:22:44.073" v="56" actId="207"/>
          <ac:spMkLst>
            <pc:docMk/>
            <pc:sldMk cId="496764324" sldId="256"/>
            <ac:spMk id="29" creationId="{BBD7B3D1-EE27-4391-B50A-8C44B6676005}"/>
          </ac:spMkLst>
        </pc:spChg>
        <pc:spChg chg="del mod">
          <ac:chgData name="T A R N n n" userId="0626c4788f5135c2" providerId="LiveId" clId="{04304889-FA56-456D-8AB0-C2DC5649FB2B}" dt="2020-12-11T15:44:52.310" v="958" actId="478"/>
          <ac:spMkLst>
            <pc:docMk/>
            <pc:sldMk cId="496764324" sldId="256"/>
            <ac:spMk id="30" creationId="{5CFD7675-7C96-4788-BFBB-1DEF2F8D17F7}"/>
          </ac:spMkLst>
        </pc:spChg>
        <pc:spChg chg="mod">
          <ac:chgData name="T A R N n n" userId="0626c4788f5135c2" providerId="LiveId" clId="{04304889-FA56-456D-8AB0-C2DC5649FB2B}" dt="2020-12-11T09:18:28.484" v="635" actId="207"/>
          <ac:spMkLst>
            <pc:docMk/>
            <pc:sldMk cId="496764324" sldId="256"/>
            <ac:spMk id="33" creationId="{8A542134-8D59-4759-9D97-E591F6FC4BC4}"/>
          </ac:spMkLst>
        </pc:spChg>
        <pc:spChg chg="mod">
          <ac:chgData name="T A R N n n" userId="0626c4788f5135c2" providerId="LiveId" clId="{04304889-FA56-456D-8AB0-C2DC5649FB2B}" dt="2020-12-11T09:10:53.838" v="613" actId="207"/>
          <ac:spMkLst>
            <pc:docMk/>
            <pc:sldMk cId="496764324" sldId="256"/>
            <ac:spMk id="34" creationId="{46DD40FD-D36C-463C-B007-0A2335FA2F30}"/>
          </ac:spMkLst>
        </pc:spChg>
        <pc:spChg chg="del mod">
          <ac:chgData name="T A R N n n" userId="0626c4788f5135c2" providerId="LiveId" clId="{04304889-FA56-456D-8AB0-C2DC5649FB2B}" dt="2020-12-11T15:44:50.371" v="957" actId="478"/>
          <ac:spMkLst>
            <pc:docMk/>
            <pc:sldMk cId="496764324" sldId="256"/>
            <ac:spMk id="35" creationId="{1972490B-680F-40AE-AC34-63B7399385BA}"/>
          </ac:spMkLst>
        </pc:spChg>
        <pc:spChg chg="mod">
          <ac:chgData name="T A R N n n" userId="0626c4788f5135c2" providerId="LiveId" clId="{04304889-FA56-456D-8AB0-C2DC5649FB2B}" dt="2020-12-11T16:02:10.990" v="1173" actId="1076"/>
          <ac:spMkLst>
            <pc:docMk/>
            <pc:sldMk cId="496764324" sldId="256"/>
            <ac:spMk id="36" creationId="{779704AB-2684-492C-9DF5-365A3621E3D5}"/>
          </ac:spMkLst>
        </pc:spChg>
        <pc:spChg chg="mod ord">
          <ac:chgData name="T A R N n n" userId="0626c4788f5135c2" providerId="LiveId" clId="{04304889-FA56-456D-8AB0-C2DC5649FB2B}" dt="2020-12-11T16:09:30.944" v="1226" actId="1076"/>
          <ac:spMkLst>
            <pc:docMk/>
            <pc:sldMk cId="496764324" sldId="256"/>
            <ac:spMk id="37" creationId="{C891C86E-0C2F-4E9F-BFFF-B27ADF6C93E1}"/>
          </ac:spMkLst>
        </pc:spChg>
        <pc:spChg chg="add mod">
          <ac:chgData name="T A R N n n" userId="0626c4788f5135c2" providerId="LiveId" clId="{04304889-FA56-456D-8AB0-C2DC5649FB2B}" dt="2020-12-11T15:29:31.979" v="810" actId="571"/>
          <ac:spMkLst>
            <pc:docMk/>
            <pc:sldMk cId="496764324" sldId="256"/>
            <ac:spMk id="38" creationId="{2E98244D-1FD4-4329-A62C-96853A44DE06}"/>
          </ac:spMkLst>
        </pc:spChg>
        <pc:spChg chg="add del mod">
          <ac:chgData name="T A R N n n" userId="0626c4788f5135c2" providerId="LiveId" clId="{04304889-FA56-456D-8AB0-C2DC5649FB2B}" dt="2020-12-11T15:30:17.869" v="816"/>
          <ac:spMkLst>
            <pc:docMk/>
            <pc:sldMk cId="496764324" sldId="256"/>
            <ac:spMk id="40" creationId="{F126612B-839A-47A6-BF0E-CF13DF20D715}"/>
          </ac:spMkLst>
        </pc:spChg>
        <pc:spChg chg="add mod ord">
          <ac:chgData name="T A R N n n" userId="0626c4788f5135c2" providerId="LiveId" clId="{04304889-FA56-456D-8AB0-C2DC5649FB2B}" dt="2020-12-11T15:42:38.146" v="937" actId="207"/>
          <ac:spMkLst>
            <pc:docMk/>
            <pc:sldMk cId="496764324" sldId="256"/>
            <ac:spMk id="41" creationId="{2DCD7AC7-034E-4623-BA53-F8DAFD32454B}"/>
          </ac:spMkLst>
        </pc:spChg>
        <pc:spChg chg="del mod">
          <ac:chgData name="T A R N n n" userId="0626c4788f5135c2" providerId="LiveId" clId="{04304889-FA56-456D-8AB0-C2DC5649FB2B}" dt="2020-12-11T15:30:49.696" v="818"/>
          <ac:spMkLst>
            <pc:docMk/>
            <pc:sldMk cId="496764324" sldId="256"/>
            <ac:spMk id="42" creationId="{9412501B-0815-4A7F-B285-609AEDEFF768}"/>
          </ac:spMkLst>
        </pc:spChg>
        <pc:spChg chg="del mod">
          <ac:chgData name="T A R N n n" userId="0626c4788f5135c2" providerId="LiveId" clId="{04304889-FA56-456D-8AB0-C2DC5649FB2B}" dt="2020-12-11T15:31:46.471" v="830" actId="478"/>
          <ac:spMkLst>
            <pc:docMk/>
            <pc:sldMk cId="496764324" sldId="256"/>
            <ac:spMk id="44" creationId="{2A1B20DB-CD0F-42CC-923C-C8DFE8BF1204}"/>
          </ac:spMkLst>
        </pc:spChg>
        <pc:spChg chg="add del mod ord">
          <ac:chgData name="T A R N n n" userId="0626c4788f5135c2" providerId="LiveId" clId="{04304889-FA56-456D-8AB0-C2DC5649FB2B}" dt="2020-12-11T08:38:32.718" v="195" actId="478"/>
          <ac:spMkLst>
            <pc:docMk/>
            <pc:sldMk cId="496764324" sldId="256"/>
            <ac:spMk id="45" creationId="{3A8F4D7C-CDE0-486E-9D34-3DFDC665F298}"/>
          </ac:spMkLst>
        </pc:spChg>
        <pc:spChg chg="add mod">
          <ac:chgData name="T A R N n n" userId="0626c4788f5135c2" providerId="LiveId" clId="{04304889-FA56-456D-8AB0-C2DC5649FB2B}" dt="2020-12-11T15:33:24.112" v="847" actId="164"/>
          <ac:spMkLst>
            <pc:docMk/>
            <pc:sldMk cId="496764324" sldId="256"/>
            <ac:spMk id="45" creationId="{8288DBBB-194A-470F-8DA1-A27C87127019}"/>
          </ac:spMkLst>
        </pc:spChg>
        <pc:spChg chg="add del mod">
          <ac:chgData name="T A R N n n" userId="0626c4788f5135c2" providerId="LiveId" clId="{04304889-FA56-456D-8AB0-C2DC5649FB2B}" dt="2020-12-11T15:29:17.678" v="804" actId="478"/>
          <ac:spMkLst>
            <pc:docMk/>
            <pc:sldMk cId="496764324" sldId="256"/>
            <ac:spMk id="46" creationId="{C3C72C27-F275-4A24-854A-0C2645AC55BE}"/>
          </ac:spMkLst>
        </pc:spChg>
        <pc:spChg chg="add mod ord">
          <ac:chgData name="T A R N n n" userId="0626c4788f5135c2" providerId="LiveId" clId="{04304889-FA56-456D-8AB0-C2DC5649FB2B}" dt="2020-12-11T16:02:29.834" v="1185" actId="1037"/>
          <ac:spMkLst>
            <pc:docMk/>
            <pc:sldMk cId="496764324" sldId="256"/>
            <ac:spMk id="47" creationId="{16A5A999-1E55-4327-97FA-2BFF45BF74DA}"/>
          </ac:spMkLst>
        </pc:spChg>
        <pc:spChg chg="mod ord">
          <ac:chgData name="T A R N n n" userId="0626c4788f5135c2" providerId="LiveId" clId="{04304889-FA56-456D-8AB0-C2DC5649FB2B}" dt="2020-12-11T16:02:36.326" v="1190" actId="1037"/>
          <ac:spMkLst>
            <pc:docMk/>
            <pc:sldMk cId="496764324" sldId="256"/>
            <ac:spMk id="48" creationId="{6CAFFE36-3835-47F0-8EB6-57688B7B45AA}"/>
          </ac:spMkLst>
        </pc:spChg>
        <pc:spChg chg="add del mod">
          <ac:chgData name="T A R N n n" userId="0626c4788f5135c2" providerId="LiveId" clId="{04304889-FA56-456D-8AB0-C2DC5649FB2B}" dt="2020-12-11T15:50:55.675" v="1000"/>
          <ac:spMkLst>
            <pc:docMk/>
            <pc:sldMk cId="496764324" sldId="256"/>
            <ac:spMk id="49" creationId="{DDEE7EEB-8B93-434D-9F93-4F6687554219}"/>
          </ac:spMkLst>
        </pc:spChg>
        <pc:spChg chg="add del mod ord">
          <ac:chgData name="T A R N n n" userId="0626c4788f5135c2" providerId="LiveId" clId="{04304889-FA56-456D-8AB0-C2DC5649FB2B}" dt="2020-12-11T15:49:49.126" v="989" actId="478"/>
          <ac:spMkLst>
            <pc:docMk/>
            <pc:sldMk cId="496764324" sldId="256"/>
            <ac:spMk id="50" creationId="{94C57D40-CF4E-438E-9B81-30B5EB7F91FC}"/>
          </ac:spMkLst>
        </pc:spChg>
        <pc:spChg chg="add del mod ord">
          <ac:chgData name="T A R N n n" userId="0626c4788f5135c2" providerId="LiveId" clId="{04304889-FA56-456D-8AB0-C2DC5649FB2B}" dt="2020-12-11T15:55:06.036" v="1040" actId="478"/>
          <ac:spMkLst>
            <pc:docMk/>
            <pc:sldMk cId="496764324" sldId="256"/>
            <ac:spMk id="51" creationId="{91CF26C3-F177-42D6-A82C-39A187C05686}"/>
          </ac:spMkLst>
        </pc:spChg>
        <pc:spChg chg="add del mod">
          <ac:chgData name="T A R N n n" userId="0626c4788f5135c2" providerId="LiveId" clId="{04304889-FA56-456D-8AB0-C2DC5649FB2B}" dt="2020-12-11T15:45:42.504" v="968"/>
          <ac:spMkLst>
            <pc:docMk/>
            <pc:sldMk cId="496764324" sldId="256"/>
            <ac:spMk id="54" creationId="{F3D78AAC-2055-48D5-B451-1F85CE13A4D9}"/>
          </ac:spMkLst>
        </pc:spChg>
        <pc:spChg chg="del mod topLvl">
          <ac:chgData name="T A R N n n" userId="0626c4788f5135c2" providerId="LiveId" clId="{04304889-FA56-456D-8AB0-C2DC5649FB2B}" dt="2020-12-11T15:36:32.662" v="865" actId="478"/>
          <ac:spMkLst>
            <pc:docMk/>
            <pc:sldMk cId="496764324" sldId="256"/>
            <ac:spMk id="55" creationId="{E18E293B-EB42-459A-BA1D-649BBB2D4803}"/>
          </ac:spMkLst>
        </pc:spChg>
        <pc:spChg chg="del mod topLvl">
          <ac:chgData name="T A R N n n" userId="0626c4788f5135c2" providerId="LiveId" clId="{04304889-FA56-456D-8AB0-C2DC5649FB2B}" dt="2020-12-11T15:36:32.662" v="865" actId="478"/>
          <ac:spMkLst>
            <pc:docMk/>
            <pc:sldMk cId="496764324" sldId="256"/>
            <ac:spMk id="56" creationId="{9E9C413B-7638-4DB5-930C-E6C1FDAFF30F}"/>
          </ac:spMkLst>
        </pc:spChg>
        <pc:spChg chg="add del mod">
          <ac:chgData name="T A R N n n" userId="0626c4788f5135c2" providerId="LiveId" clId="{04304889-FA56-456D-8AB0-C2DC5649FB2B}" dt="2020-12-11T15:37:24.618" v="876"/>
          <ac:spMkLst>
            <pc:docMk/>
            <pc:sldMk cId="496764324" sldId="256"/>
            <ac:spMk id="57" creationId="{2844AB66-2282-42B6-B910-6562514ABF7A}"/>
          </ac:spMkLst>
        </pc:spChg>
        <pc:spChg chg="add del mod">
          <ac:chgData name="T A R N n n" userId="0626c4788f5135c2" providerId="LiveId" clId="{04304889-FA56-456D-8AB0-C2DC5649FB2B}" dt="2020-12-11T15:37:24.618" v="876"/>
          <ac:spMkLst>
            <pc:docMk/>
            <pc:sldMk cId="496764324" sldId="256"/>
            <ac:spMk id="58" creationId="{26017907-743F-432B-8C65-53F023535769}"/>
          </ac:spMkLst>
        </pc:spChg>
        <pc:spChg chg="add mod">
          <ac:chgData name="T A R N n n" userId="0626c4788f5135c2" providerId="LiveId" clId="{04304889-FA56-456D-8AB0-C2DC5649FB2B}" dt="2020-12-11T15:42:43.040" v="938" actId="207"/>
          <ac:spMkLst>
            <pc:docMk/>
            <pc:sldMk cId="496764324" sldId="256"/>
            <ac:spMk id="59" creationId="{8A59DC3E-21B1-4F8F-AA49-BD9F26B7F628}"/>
          </ac:spMkLst>
        </pc:spChg>
        <pc:spChg chg="del mod">
          <ac:chgData name="T A R N n n" userId="0626c4788f5135c2" providerId="LiveId" clId="{04304889-FA56-456D-8AB0-C2DC5649FB2B}" dt="2020-12-11T15:38:04.003" v="881"/>
          <ac:spMkLst>
            <pc:docMk/>
            <pc:sldMk cId="496764324" sldId="256"/>
            <ac:spMk id="60" creationId="{7A11B46B-DDD8-458C-8461-3D31942AA5FB}"/>
          </ac:spMkLst>
        </pc:spChg>
        <pc:spChg chg="mod">
          <ac:chgData name="T A R N n n" userId="0626c4788f5135c2" providerId="LiveId" clId="{04304889-FA56-456D-8AB0-C2DC5649FB2B}" dt="2020-12-11T15:39:50.278" v="906" actId="2085"/>
          <ac:spMkLst>
            <pc:docMk/>
            <pc:sldMk cId="496764324" sldId="256"/>
            <ac:spMk id="61" creationId="{61FE7FE2-5E96-41F3-8B4A-2F72EA673559}"/>
          </ac:spMkLst>
        </pc:spChg>
        <pc:spChg chg="add mod">
          <ac:chgData name="T A R N n n" userId="0626c4788f5135c2" providerId="LiveId" clId="{04304889-FA56-456D-8AB0-C2DC5649FB2B}" dt="2020-12-11T15:39:47.128" v="905" actId="2085"/>
          <ac:spMkLst>
            <pc:docMk/>
            <pc:sldMk cId="496764324" sldId="256"/>
            <ac:spMk id="62" creationId="{F0503A74-3CA5-4980-AB83-685288525C84}"/>
          </ac:spMkLst>
        </pc:spChg>
        <pc:spChg chg="add mod ord">
          <ac:chgData name="T A R N n n" userId="0626c4788f5135c2" providerId="LiveId" clId="{04304889-FA56-456D-8AB0-C2DC5649FB2B}" dt="2020-12-11T16:08:38.465" v="1220" actId="404"/>
          <ac:spMkLst>
            <pc:docMk/>
            <pc:sldMk cId="496764324" sldId="256"/>
            <ac:spMk id="63" creationId="{E5D29578-2385-421D-A62C-4D4962CD69EB}"/>
          </ac:spMkLst>
        </pc:spChg>
        <pc:spChg chg="mod">
          <ac:chgData name="T A R N n n" userId="0626c4788f5135c2" providerId="LiveId" clId="{04304889-FA56-456D-8AB0-C2DC5649FB2B}" dt="2020-12-11T09:18:37.995" v="637" actId="207"/>
          <ac:spMkLst>
            <pc:docMk/>
            <pc:sldMk cId="496764324" sldId="256"/>
            <ac:spMk id="66" creationId="{EDE2DB0A-3BEC-43EC-A9D1-809F2D53B692}"/>
          </ac:spMkLst>
        </pc:spChg>
        <pc:spChg chg="mod">
          <ac:chgData name="T A R N n n" userId="0626c4788f5135c2" providerId="LiveId" clId="{04304889-FA56-456D-8AB0-C2DC5649FB2B}" dt="2020-12-11T09:10:43.116" v="612" actId="207"/>
          <ac:spMkLst>
            <pc:docMk/>
            <pc:sldMk cId="496764324" sldId="256"/>
            <ac:spMk id="67" creationId="{7CC3A282-10D4-48DD-B909-4C7D38E922BE}"/>
          </ac:spMkLst>
        </pc:spChg>
        <pc:spChg chg="add mod">
          <ac:chgData name="T A R N n n" userId="0626c4788f5135c2" providerId="LiveId" clId="{04304889-FA56-456D-8AB0-C2DC5649FB2B}" dt="2020-12-11T16:02:32.811" v="1187" actId="1037"/>
          <ac:spMkLst>
            <pc:docMk/>
            <pc:sldMk cId="496764324" sldId="256"/>
            <ac:spMk id="68" creationId="{95C186F5-59B3-417B-A993-9C7DE0E2C088}"/>
          </ac:spMkLst>
        </pc:spChg>
        <pc:spChg chg="add mod">
          <ac:chgData name="T A R N n n" userId="0626c4788f5135c2" providerId="LiveId" clId="{04304889-FA56-456D-8AB0-C2DC5649FB2B}" dt="2020-12-11T15:59:49.840" v="1098" actId="571"/>
          <ac:spMkLst>
            <pc:docMk/>
            <pc:sldMk cId="496764324" sldId="256"/>
            <ac:spMk id="69" creationId="{89404C56-27A5-4632-98EE-1D8D8283DC7E}"/>
          </ac:spMkLst>
        </pc:spChg>
        <pc:spChg chg="add mod">
          <ac:chgData name="T A R N n n" userId="0626c4788f5135c2" providerId="LiveId" clId="{04304889-FA56-456D-8AB0-C2DC5649FB2B}" dt="2020-12-11T16:09:30.944" v="1226" actId="1076"/>
          <ac:spMkLst>
            <pc:docMk/>
            <pc:sldMk cId="496764324" sldId="256"/>
            <ac:spMk id="70" creationId="{CF097CB8-C429-42D6-83D0-8735687E9D52}"/>
          </ac:spMkLst>
        </pc:spChg>
        <pc:grpChg chg="mod">
          <ac:chgData name="T A R N n n" userId="0626c4788f5135c2" providerId="LiveId" clId="{04304889-FA56-456D-8AB0-C2DC5649FB2B}" dt="2020-12-11T08:07:39.034" v="1" actId="1076"/>
          <ac:grpSpMkLst>
            <pc:docMk/>
            <pc:sldMk cId="496764324" sldId="256"/>
            <ac:grpSpMk id="8" creationId="{33BF89D8-51DB-47A3-ABE7-7DEFD865AE4F}"/>
          </ac:grpSpMkLst>
        </pc:grpChg>
        <pc:grpChg chg="add del mod">
          <ac:chgData name="T A R N n n" userId="0626c4788f5135c2" providerId="LiveId" clId="{04304889-FA56-456D-8AB0-C2DC5649FB2B}" dt="2020-12-11T15:40:08.230" v="907" actId="478"/>
          <ac:grpSpMkLst>
            <pc:docMk/>
            <pc:sldMk cId="496764324" sldId="256"/>
            <ac:grpSpMk id="11" creationId="{833361E1-904B-42E7-8B2E-D4951B11BC38}"/>
          </ac:grpSpMkLst>
        </pc:grpChg>
        <pc:grpChg chg="del mod">
          <ac:chgData name="T A R N n n" userId="0626c4788f5135c2" providerId="LiveId" clId="{04304889-FA56-456D-8AB0-C2DC5649FB2B}" dt="2020-12-11T09:09:18.181" v="603" actId="478"/>
          <ac:grpSpMkLst>
            <pc:docMk/>
            <pc:sldMk cId="496764324" sldId="256"/>
            <ac:grpSpMk id="14" creationId="{57ECA022-86B7-4453-BFBB-502418306302}"/>
          </ac:grpSpMkLst>
        </pc:grpChg>
        <pc:grpChg chg="del">
          <ac:chgData name="T A R N n n" userId="0626c4788f5135c2" providerId="LiveId" clId="{04304889-FA56-456D-8AB0-C2DC5649FB2B}" dt="2020-12-11T15:29:05.888" v="798" actId="478"/>
          <ac:grpSpMkLst>
            <pc:docMk/>
            <pc:sldMk cId="496764324" sldId="256"/>
            <ac:grpSpMk id="17" creationId="{6C033C76-F288-45E3-AA2D-1CD0889EC5BE}"/>
          </ac:grpSpMkLst>
        </pc:grpChg>
        <pc:grpChg chg="del mod">
          <ac:chgData name="T A R N n n" userId="0626c4788f5135c2" providerId="LiveId" clId="{04304889-FA56-456D-8AB0-C2DC5649FB2B}" dt="2020-12-11T15:29:05.208" v="797" actId="478"/>
          <ac:grpSpMkLst>
            <pc:docMk/>
            <pc:sldMk cId="496764324" sldId="256"/>
            <ac:grpSpMk id="32" creationId="{B7D4E311-54C1-4868-B617-647B1588730F}"/>
          </ac:grpSpMkLst>
        </pc:grpChg>
        <pc:grpChg chg="mod">
          <ac:chgData name="T A R N n n" userId="0626c4788f5135c2" providerId="LiveId" clId="{04304889-FA56-456D-8AB0-C2DC5649FB2B}" dt="2020-12-11T15:49:10.744" v="985" actId="14100"/>
          <ac:grpSpMkLst>
            <pc:docMk/>
            <pc:sldMk cId="496764324" sldId="256"/>
            <ac:grpSpMk id="43" creationId="{05045C77-638E-4E99-A911-FD39A95B1B92}"/>
          </ac:grpSpMkLst>
        </pc:grpChg>
        <pc:grpChg chg="add del mod">
          <ac:chgData name="T A R N n n" userId="0626c4788f5135c2" providerId="LiveId" clId="{04304889-FA56-456D-8AB0-C2DC5649FB2B}" dt="2020-12-11T15:35:10.019" v="862" actId="165"/>
          <ac:grpSpMkLst>
            <pc:docMk/>
            <pc:sldMk cId="496764324" sldId="256"/>
            <ac:grpSpMk id="52" creationId="{1A24B4D4-DC0A-481A-8B37-F6A518F44035}"/>
          </ac:grpSpMkLst>
        </pc:grpChg>
        <pc:grpChg chg="add del mod">
          <ac:chgData name="T A R N n n" userId="0626c4788f5135c2" providerId="LiveId" clId="{04304889-FA56-456D-8AB0-C2DC5649FB2B}" dt="2020-12-11T15:29:18.655" v="805" actId="478"/>
          <ac:grpSpMkLst>
            <pc:docMk/>
            <pc:sldMk cId="496764324" sldId="256"/>
            <ac:grpSpMk id="65" creationId="{3366F6D9-8221-481C-AA96-98D265910719}"/>
          </ac:grpSpMkLst>
        </pc:grpChg>
        <pc:picChg chg="add del mod">
          <ac:chgData name="T A R N n n" userId="0626c4788f5135c2" providerId="LiveId" clId="{04304889-FA56-456D-8AB0-C2DC5649FB2B}" dt="2020-12-11T08:21:44.683" v="46" actId="478"/>
          <ac:picMkLst>
            <pc:docMk/>
            <pc:sldMk cId="496764324" sldId="256"/>
            <ac:picMk id="7" creationId="{3626145F-3782-4781-9B34-E5298E4892D7}"/>
          </ac:picMkLst>
        </pc:picChg>
        <pc:picChg chg="add del mod modCrop">
          <ac:chgData name="T A R N n n" userId="0626c4788f5135c2" providerId="LiveId" clId="{04304889-FA56-456D-8AB0-C2DC5649FB2B}" dt="2020-12-11T08:59:14.939" v="435" actId="478"/>
          <ac:picMkLst>
            <pc:docMk/>
            <pc:sldMk cId="496764324" sldId="256"/>
            <ac:picMk id="12" creationId="{0ABF2ECF-02C3-4326-B78F-3133F25288D6}"/>
          </ac:picMkLst>
        </pc:picChg>
        <pc:picChg chg="add del mod ord">
          <ac:chgData name="T A R N n n" userId="0626c4788f5135c2" providerId="LiveId" clId="{04304889-FA56-456D-8AB0-C2DC5649FB2B}" dt="2020-12-11T08:25:04.674" v="73" actId="478"/>
          <ac:picMkLst>
            <pc:docMk/>
            <pc:sldMk cId="496764324" sldId="256"/>
            <ac:picMk id="20" creationId="{9B963140-1532-45E2-A802-81A219B7BC0E}"/>
          </ac:picMkLst>
        </pc:picChg>
        <pc:picChg chg="add del mod modCrop">
          <ac:chgData name="T A R N n n" userId="0626c4788f5135c2" providerId="LiveId" clId="{04304889-FA56-456D-8AB0-C2DC5649FB2B}" dt="2020-12-11T15:53:08.125" v="1021" actId="478"/>
          <ac:picMkLst>
            <pc:docMk/>
            <pc:sldMk cId="496764324" sldId="256"/>
            <ac:picMk id="21" creationId="{74D5AF6E-C81C-4001-8DED-2CF9440E24BA}"/>
          </ac:picMkLst>
        </pc:picChg>
        <pc:picChg chg="del">
          <ac:chgData name="T A R N n n" userId="0626c4788f5135c2" providerId="LiveId" clId="{04304889-FA56-456D-8AB0-C2DC5649FB2B}" dt="2020-12-11T08:19:10.083" v="45" actId="478"/>
          <ac:picMkLst>
            <pc:docMk/>
            <pc:sldMk cId="496764324" sldId="256"/>
            <ac:picMk id="22" creationId="{E915A673-C27C-46ED-BA0B-013389661628}"/>
          </ac:picMkLst>
        </pc:picChg>
        <pc:picChg chg="add del mod ord">
          <ac:chgData name="T A R N n n" userId="0626c4788f5135c2" providerId="LiveId" clId="{04304889-FA56-456D-8AB0-C2DC5649FB2B}" dt="2020-12-11T08:25:27.018" v="79" actId="478"/>
          <ac:picMkLst>
            <pc:docMk/>
            <pc:sldMk cId="496764324" sldId="256"/>
            <ac:picMk id="23" creationId="{320C5521-D004-4C09-B3FE-3FB08A9C6F78}"/>
          </ac:picMkLst>
        </pc:picChg>
        <pc:picChg chg="add del mod modCrop">
          <ac:chgData name="T A R N n n" userId="0626c4788f5135c2" providerId="LiveId" clId="{04304889-FA56-456D-8AB0-C2DC5649FB2B}" dt="2020-12-11T15:59:36.439" v="1096" actId="478"/>
          <ac:picMkLst>
            <pc:docMk/>
            <pc:sldMk cId="496764324" sldId="256"/>
            <ac:picMk id="23" creationId="{E8FCB52F-0FC3-4395-9671-A50B8737CAEE}"/>
          </ac:picMkLst>
        </pc:picChg>
        <pc:picChg chg="add del mod ord">
          <ac:chgData name="T A R N n n" userId="0626c4788f5135c2" providerId="LiveId" clId="{04304889-FA56-456D-8AB0-C2DC5649FB2B}" dt="2020-12-11T08:26:01.633" v="88" actId="478"/>
          <ac:picMkLst>
            <pc:docMk/>
            <pc:sldMk cId="496764324" sldId="256"/>
            <ac:picMk id="31" creationId="{5AAD0616-8B85-4C21-9B33-E0651FC5A887}"/>
          </ac:picMkLst>
        </pc:picChg>
        <pc:picChg chg="mod">
          <ac:chgData name="T A R N n n" userId="0626c4788f5135c2" providerId="LiveId" clId="{04304889-FA56-456D-8AB0-C2DC5649FB2B}" dt="2020-12-11T16:09:30.944" v="1226" actId="1076"/>
          <ac:picMkLst>
            <pc:docMk/>
            <pc:sldMk cId="496764324" sldId="256"/>
            <ac:picMk id="39" creationId="{2B725266-BED7-4C2C-9B24-7FC6A65C4DE6}"/>
          </ac:picMkLst>
        </pc:picChg>
        <pc:picChg chg="add del mod ord">
          <ac:chgData name="T A R N n n" userId="0626c4788f5135c2" providerId="LiveId" clId="{04304889-FA56-456D-8AB0-C2DC5649FB2B}" dt="2020-12-11T08:27:14.885" v="95" actId="478"/>
          <ac:picMkLst>
            <pc:docMk/>
            <pc:sldMk cId="496764324" sldId="256"/>
            <ac:picMk id="40" creationId="{C9A2F1B4-A9C5-4844-A7C6-4E96EFD4068C}"/>
          </ac:picMkLst>
        </pc:picChg>
        <pc:picChg chg="add del mod ord modCrop">
          <ac:chgData name="T A R N n n" userId="0626c4788f5135c2" providerId="LiveId" clId="{04304889-FA56-456D-8AB0-C2DC5649FB2B}" dt="2020-12-11T08:51:24.178" v="390" actId="478"/>
          <ac:picMkLst>
            <pc:docMk/>
            <pc:sldMk cId="496764324" sldId="256"/>
            <ac:picMk id="42" creationId="{80D0760B-FEF6-48DB-9496-1BC769F0395E}"/>
          </ac:picMkLst>
        </pc:picChg>
        <pc:picChg chg="add mod">
          <ac:chgData name="T A R N n n" userId="0626c4788f5135c2" providerId="LiveId" clId="{04304889-FA56-456D-8AB0-C2DC5649FB2B}" dt="2020-12-11T15:49:16.323" v="987" actId="1076"/>
          <ac:picMkLst>
            <pc:docMk/>
            <pc:sldMk cId="496764324" sldId="256"/>
            <ac:picMk id="53" creationId="{AB236E6C-EF1A-4B36-BC7F-A24B817D0D26}"/>
          </ac:picMkLst>
        </pc:picChg>
        <pc:picChg chg="add del mod ord">
          <ac:chgData name="T A R N n n" userId="0626c4788f5135c2" providerId="LiveId" clId="{04304889-FA56-456D-8AB0-C2DC5649FB2B}" dt="2020-12-11T08:46:42.240" v="371" actId="478"/>
          <ac:picMkLst>
            <pc:docMk/>
            <pc:sldMk cId="496764324" sldId="256"/>
            <ac:picMk id="56" creationId="{9704F800-34BA-4C5A-B2EC-1133881C9020}"/>
          </ac:picMkLst>
        </pc:picChg>
        <pc:picChg chg="add del mod">
          <ac:chgData name="T A R N n n" userId="0626c4788f5135c2" providerId="LiveId" clId="{04304889-FA56-456D-8AB0-C2DC5649FB2B}" dt="2020-12-11T08:49:05.551" v="382" actId="478"/>
          <ac:picMkLst>
            <pc:docMk/>
            <pc:sldMk cId="496764324" sldId="256"/>
            <ac:picMk id="58" creationId="{CF031455-213C-4AD8-9843-CB475C952EB4}"/>
          </ac:picMkLst>
        </pc:picChg>
        <pc:picChg chg="add del mod ord">
          <ac:chgData name="T A R N n n" userId="0626c4788f5135c2" providerId="LiveId" clId="{04304889-FA56-456D-8AB0-C2DC5649FB2B}" dt="2020-12-11T08:52:36.601" v="392" actId="478"/>
          <ac:picMkLst>
            <pc:docMk/>
            <pc:sldMk cId="496764324" sldId="256"/>
            <ac:picMk id="60" creationId="{C2C518A6-F111-4969-B5DC-B9313904ECEC}"/>
          </ac:picMkLst>
        </pc:picChg>
        <pc:picChg chg="add del mod ord">
          <ac:chgData name="T A R N n n" userId="0626c4788f5135c2" providerId="LiveId" clId="{04304889-FA56-456D-8AB0-C2DC5649FB2B}" dt="2020-12-11T08:54:07.533" v="396" actId="478"/>
          <ac:picMkLst>
            <pc:docMk/>
            <pc:sldMk cId="496764324" sldId="256"/>
            <ac:picMk id="62" creationId="{76641DAC-0E76-418A-8915-821BD1906836}"/>
          </ac:picMkLst>
        </pc:picChg>
        <pc:picChg chg="add del mod ord modCrop">
          <ac:chgData name="T A R N n n" userId="0626c4788f5135c2" providerId="LiveId" clId="{04304889-FA56-456D-8AB0-C2DC5649FB2B}" dt="2020-12-11T15:29:12.939" v="802" actId="478"/>
          <ac:picMkLst>
            <pc:docMk/>
            <pc:sldMk cId="496764324" sldId="256"/>
            <ac:picMk id="64" creationId="{58541E4E-E5F5-46F4-9A18-DE8030936AF1}"/>
          </ac:picMkLst>
        </pc:picChg>
        <pc:cxnChg chg="add del">
          <ac:chgData name="T A R N n n" userId="0626c4788f5135c2" providerId="LiveId" clId="{04304889-FA56-456D-8AB0-C2DC5649FB2B}" dt="2020-12-11T15:37:36.918" v="878" actId="11529"/>
          <ac:cxnSpMkLst>
            <pc:docMk/>
            <pc:sldMk cId="496764324" sldId="256"/>
            <ac:cxnSpMk id="14" creationId="{C2FDE0CF-7756-444F-968C-C7B12BC7418F}"/>
          </ac:cxnSpMkLst>
        </pc:cxnChg>
      </pc:sldChg>
      <pc:sldChg chg="del">
        <pc:chgData name="T A R N n n" userId="0626c4788f5135c2" providerId="LiveId" clId="{04304889-FA56-456D-8AB0-C2DC5649FB2B}" dt="2020-12-11T08:12:18.312" v="34" actId="47"/>
        <pc:sldMkLst>
          <pc:docMk/>
          <pc:sldMk cId="794041134" sldId="257"/>
        </pc:sldMkLst>
      </pc:sldChg>
      <pc:sldChg chg="modSp add del mod">
        <pc:chgData name="T A R N n n" userId="0626c4788f5135c2" providerId="LiveId" clId="{04304889-FA56-456D-8AB0-C2DC5649FB2B}" dt="2020-12-11T16:07:58.282" v="1213" actId="47"/>
        <pc:sldMkLst>
          <pc:docMk/>
          <pc:sldMk cId="1900863709" sldId="257"/>
        </pc:sldMkLst>
        <pc:spChg chg="mod">
          <ac:chgData name="T A R N n n" userId="0626c4788f5135c2" providerId="LiveId" clId="{04304889-FA56-456D-8AB0-C2DC5649FB2B}" dt="2020-12-11T09:19:10.508" v="644" actId="207"/>
          <ac:spMkLst>
            <pc:docMk/>
            <pc:sldMk cId="1900863709" sldId="257"/>
            <ac:spMk id="15" creationId="{901D8309-B2C1-48C6-87E0-94623E568D99}"/>
          </ac:spMkLst>
        </pc:spChg>
        <pc:spChg chg="mod">
          <ac:chgData name="T A R N n n" userId="0626c4788f5135c2" providerId="LiveId" clId="{04304889-FA56-456D-8AB0-C2DC5649FB2B}" dt="2020-12-11T09:12:31.908" v="618" actId="207"/>
          <ac:spMkLst>
            <pc:docMk/>
            <pc:sldMk cId="1900863709" sldId="257"/>
            <ac:spMk id="16" creationId="{314BD5BA-0391-48FB-99C1-D81D61805E4C}"/>
          </ac:spMkLst>
        </pc:spChg>
        <pc:spChg chg="mod">
          <ac:chgData name="T A R N n n" userId="0626c4788f5135c2" providerId="LiveId" clId="{04304889-FA56-456D-8AB0-C2DC5649FB2B}" dt="2020-12-11T09:19:00.671" v="641" actId="207"/>
          <ac:spMkLst>
            <pc:docMk/>
            <pc:sldMk cId="1900863709" sldId="257"/>
            <ac:spMk id="18" creationId="{624669D9-B5EE-45AB-9E1E-0ABF5A58FF58}"/>
          </ac:spMkLst>
        </pc:spChg>
        <pc:spChg chg="mod">
          <ac:chgData name="T A R N n n" userId="0626c4788f5135c2" providerId="LiveId" clId="{04304889-FA56-456D-8AB0-C2DC5649FB2B}" dt="2020-12-11T09:11:57.239" v="616" actId="207"/>
          <ac:spMkLst>
            <pc:docMk/>
            <pc:sldMk cId="1900863709" sldId="257"/>
            <ac:spMk id="19" creationId="{2697A755-0B02-4D38-A7F6-A39FBA55AE9B}"/>
          </ac:spMkLst>
        </pc:spChg>
        <pc:spChg chg="mod">
          <ac:chgData name="T A R N n n" userId="0626c4788f5135c2" providerId="LiveId" clId="{04304889-FA56-456D-8AB0-C2DC5649FB2B}" dt="2020-12-11T09:23:24.814" v="667" actId="20577"/>
          <ac:spMkLst>
            <pc:docMk/>
            <pc:sldMk cId="1900863709" sldId="257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09:18:51.205" v="639" actId="207"/>
          <ac:spMkLst>
            <pc:docMk/>
            <pc:sldMk cId="1900863709" sldId="257"/>
            <ac:spMk id="33" creationId="{8A542134-8D59-4759-9D97-E591F6FC4BC4}"/>
          </ac:spMkLst>
        </pc:spChg>
        <pc:spChg chg="mod">
          <ac:chgData name="T A R N n n" userId="0626c4788f5135c2" providerId="LiveId" clId="{04304889-FA56-456D-8AB0-C2DC5649FB2B}" dt="2020-12-11T09:11:22.528" v="614" actId="207"/>
          <ac:spMkLst>
            <pc:docMk/>
            <pc:sldMk cId="1900863709" sldId="257"/>
            <ac:spMk id="34" creationId="{46DD40FD-D36C-463C-B007-0A2335FA2F30}"/>
          </ac:spMkLst>
        </pc:spChg>
        <pc:spChg chg="mod">
          <ac:chgData name="T A R N n n" userId="0626c4788f5135c2" providerId="LiveId" clId="{04304889-FA56-456D-8AB0-C2DC5649FB2B}" dt="2020-12-11T09:23:21.059" v="666" actId="20577"/>
          <ac:spMkLst>
            <pc:docMk/>
            <pc:sldMk cId="1900863709" sldId="257"/>
            <ac:spMk id="46" creationId="{C3C72C27-F275-4A24-854A-0C2645AC55BE}"/>
          </ac:spMkLst>
        </pc:spChg>
        <pc:grpChg chg="mod">
          <ac:chgData name="T A R N n n" userId="0626c4788f5135c2" providerId="LiveId" clId="{04304889-FA56-456D-8AB0-C2DC5649FB2B}" dt="2020-12-11T09:12:31.908" v="618" actId="207"/>
          <ac:grpSpMkLst>
            <pc:docMk/>
            <pc:sldMk cId="1900863709" sldId="257"/>
            <ac:grpSpMk id="14" creationId="{57ECA022-86B7-4453-BFBB-502418306302}"/>
          </ac:grpSpMkLst>
        </pc:grpChg>
        <pc:grpChg chg="mod">
          <ac:chgData name="T A R N n n" userId="0626c4788f5135c2" providerId="LiveId" clId="{04304889-FA56-456D-8AB0-C2DC5649FB2B}" dt="2020-12-11T09:11:57.239" v="616" actId="207"/>
          <ac:grpSpMkLst>
            <pc:docMk/>
            <pc:sldMk cId="1900863709" sldId="257"/>
            <ac:grpSpMk id="17" creationId="{6C033C76-F288-45E3-AA2D-1CD0889EC5BE}"/>
          </ac:grpSpMkLst>
        </pc:grpChg>
        <pc:grpChg chg="mod">
          <ac:chgData name="T A R N n n" userId="0626c4788f5135c2" providerId="LiveId" clId="{04304889-FA56-456D-8AB0-C2DC5649FB2B}" dt="2020-12-11T09:11:22.528" v="614" actId="207"/>
          <ac:grpSpMkLst>
            <pc:docMk/>
            <pc:sldMk cId="1900863709" sldId="257"/>
            <ac:grpSpMk id="32" creationId="{B7D4E311-54C1-4868-B617-647B1588730F}"/>
          </ac:grpSpMkLst>
        </pc:grpChg>
      </pc:sldChg>
      <pc:sldChg chg="new del">
        <pc:chgData name="T A R N n n" userId="0626c4788f5135c2" providerId="LiveId" clId="{04304889-FA56-456D-8AB0-C2DC5649FB2B}" dt="2020-12-11T09:02:54.084" v="489" actId="680"/>
        <pc:sldMkLst>
          <pc:docMk/>
          <pc:sldMk cId="1158529905" sldId="258"/>
        </pc:sldMkLst>
      </pc:sldChg>
      <pc:sldChg chg="modSp add del mod ord">
        <pc:chgData name="T A R N n n" userId="0626c4788f5135c2" providerId="LiveId" clId="{04304889-FA56-456D-8AB0-C2DC5649FB2B}" dt="2020-12-11T16:11:13.114" v="1237" actId="47"/>
        <pc:sldMkLst>
          <pc:docMk/>
          <pc:sldMk cId="3506734496" sldId="258"/>
        </pc:sldMkLst>
        <pc:spChg chg="mod">
          <ac:chgData name="T A R N n n" userId="0626c4788f5135c2" providerId="LiveId" clId="{04304889-FA56-456D-8AB0-C2DC5649FB2B}" dt="2020-12-11T09:13:59.012" v="624" actId="207"/>
          <ac:spMkLst>
            <pc:docMk/>
            <pc:sldMk cId="3506734496" sldId="258"/>
            <ac:spMk id="15" creationId="{901D8309-B2C1-48C6-87E0-94623E568D99}"/>
          </ac:spMkLst>
        </pc:spChg>
        <pc:spChg chg="mod">
          <ac:chgData name="T A R N n n" userId="0626c4788f5135c2" providerId="LiveId" clId="{04304889-FA56-456D-8AB0-C2DC5649FB2B}" dt="2020-12-11T09:13:59.012" v="624" actId="207"/>
          <ac:spMkLst>
            <pc:docMk/>
            <pc:sldMk cId="3506734496" sldId="258"/>
            <ac:spMk id="16" creationId="{314BD5BA-0391-48FB-99C1-D81D61805E4C}"/>
          </ac:spMkLst>
        </pc:spChg>
        <pc:spChg chg="mod">
          <ac:chgData name="T A R N n n" userId="0626c4788f5135c2" providerId="LiveId" clId="{04304889-FA56-456D-8AB0-C2DC5649FB2B}" dt="2020-12-11T09:13:14.423" v="621" actId="207"/>
          <ac:spMkLst>
            <pc:docMk/>
            <pc:sldMk cId="3506734496" sldId="258"/>
            <ac:spMk id="18" creationId="{624669D9-B5EE-45AB-9E1E-0ABF5A58FF58}"/>
          </ac:spMkLst>
        </pc:spChg>
        <pc:spChg chg="mod">
          <ac:chgData name="T A R N n n" userId="0626c4788f5135c2" providerId="LiveId" clId="{04304889-FA56-456D-8AB0-C2DC5649FB2B}" dt="2020-12-11T09:13:14.423" v="621" actId="207"/>
          <ac:spMkLst>
            <pc:docMk/>
            <pc:sldMk cId="3506734496" sldId="258"/>
            <ac:spMk id="19" creationId="{2697A755-0B02-4D38-A7F6-A39FBA55AE9B}"/>
          </ac:spMkLst>
        </pc:spChg>
        <pc:spChg chg="mod">
          <ac:chgData name="T A R N n n" userId="0626c4788f5135c2" providerId="LiveId" clId="{04304889-FA56-456D-8AB0-C2DC5649FB2B}" dt="2020-12-11T09:23:37.858" v="669" actId="20577"/>
          <ac:spMkLst>
            <pc:docMk/>
            <pc:sldMk cId="3506734496" sldId="258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09:12:57.912" v="619" actId="207"/>
          <ac:spMkLst>
            <pc:docMk/>
            <pc:sldMk cId="3506734496" sldId="258"/>
            <ac:spMk id="33" creationId="{8A542134-8D59-4759-9D97-E591F6FC4BC4}"/>
          </ac:spMkLst>
        </pc:spChg>
        <pc:spChg chg="mod">
          <ac:chgData name="T A R N n n" userId="0626c4788f5135c2" providerId="LiveId" clId="{04304889-FA56-456D-8AB0-C2DC5649FB2B}" dt="2020-12-11T09:12:57.912" v="619" actId="207"/>
          <ac:spMkLst>
            <pc:docMk/>
            <pc:sldMk cId="3506734496" sldId="258"/>
            <ac:spMk id="34" creationId="{46DD40FD-D36C-463C-B007-0A2335FA2F30}"/>
          </ac:spMkLst>
        </pc:spChg>
        <pc:spChg chg="mod">
          <ac:chgData name="T A R N n n" userId="0626c4788f5135c2" providerId="LiveId" clId="{04304889-FA56-456D-8AB0-C2DC5649FB2B}" dt="2020-12-11T09:23:33.783" v="668" actId="20577"/>
          <ac:spMkLst>
            <pc:docMk/>
            <pc:sldMk cId="3506734496" sldId="258"/>
            <ac:spMk id="46" creationId="{C3C72C27-F275-4A24-854A-0C2645AC55BE}"/>
          </ac:spMkLst>
        </pc:spChg>
        <pc:grpChg chg="mod">
          <ac:chgData name="T A R N n n" userId="0626c4788f5135c2" providerId="LiveId" clId="{04304889-FA56-456D-8AB0-C2DC5649FB2B}" dt="2020-12-11T09:13:59.012" v="624" actId="207"/>
          <ac:grpSpMkLst>
            <pc:docMk/>
            <pc:sldMk cId="3506734496" sldId="258"/>
            <ac:grpSpMk id="14" creationId="{57ECA022-86B7-4453-BFBB-502418306302}"/>
          </ac:grpSpMkLst>
        </pc:grpChg>
        <pc:grpChg chg="mod">
          <ac:chgData name="T A R N n n" userId="0626c4788f5135c2" providerId="LiveId" clId="{04304889-FA56-456D-8AB0-C2DC5649FB2B}" dt="2020-12-11T09:13:14.423" v="621" actId="207"/>
          <ac:grpSpMkLst>
            <pc:docMk/>
            <pc:sldMk cId="3506734496" sldId="258"/>
            <ac:grpSpMk id="17" creationId="{6C033C76-F288-45E3-AA2D-1CD0889EC5BE}"/>
          </ac:grpSpMkLst>
        </pc:grpChg>
        <pc:grpChg chg="mod">
          <ac:chgData name="T A R N n n" userId="0626c4788f5135c2" providerId="LiveId" clId="{04304889-FA56-456D-8AB0-C2DC5649FB2B}" dt="2020-12-11T09:12:57.912" v="619" actId="207"/>
          <ac:grpSpMkLst>
            <pc:docMk/>
            <pc:sldMk cId="3506734496" sldId="258"/>
            <ac:grpSpMk id="32" creationId="{B7D4E311-54C1-4868-B617-647B1588730F}"/>
          </ac:grpSpMkLst>
        </pc:grpChg>
      </pc:sldChg>
      <pc:sldChg chg="modSp add del mod">
        <pc:chgData name="T A R N n n" userId="0626c4788f5135c2" providerId="LiveId" clId="{04304889-FA56-456D-8AB0-C2DC5649FB2B}" dt="2020-12-11T16:11:30.418" v="1240" actId="47"/>
        <pc:sldMkLst>
          <pc:docMk/>
          <pc:sldMk cId="898480400" sldId="259"/>
        </pc:sldMkLst>
        <pc:spChg chg="mod">
          <ac:chgData name="T A R N n n" userId="0626c4788f5135c2" providerId="LiveId" clId="{04304889-FA56-456D-8AB0-C2DC5649FB2B}" dt="2020-12-11T09:19:31.543" v="648" actId="207"/>
          <ac:spMkLst>
            <pc:docMk/>
            <pc:sldMk cId="898480400" sldId="259"/>
            <ac:spMk id="15" creationId="{901D8309-B2C1-48C6-87E0-94623E568D99}"/>
          </ac:spMkLst>
        </pc:spChg>
        <pc:spChg chg="mod">
          <ac:chgData name="T A R N n n" userId="0626c4788f5135c2" providerId="LiveId" clId="{04304889-FA56-456D-8AB0-C2DC5649FB2B}" dt="2020-12-11T09:16:31.229" v="628" actId="207"/>
          <ac:spMkLst>
            <pc:docMk/>
            <pc:sldMk cId="898480400" sldId="259"/>
            <ac:spMk id="16" creationId="{314BD5BA-0391-48FB-99C1-D81D61805E4C}"/>
          </ac:spMkLst>
        </pc:spChg>
        <pc:spChg chg="mod">
          <ac:chgData name="T A R N n n" userId="0626c4788f5135c2" providerId="LiveId" clId="{04304889-FA56-456D-8AB0-C2DC5649FB2B}" dt="2020-12-11T09:19:23.492" v="646" actId="207"/>
          <ac:spMkLst>
            <pc:docMk/>
            <pc:sldMk cId="898480400" sldId="259"/>
            <ac:spMk id="18" creationId="{624669D9-B5EE-45AB-9E1E-0ABF5A58FF58}"/>
          </ac:spMkLst>
        </pc:spChg>
        <pc:spChg chg="mod">
          <ac:chgData name="T A R N n n" userId="0626c4788f5135c2" providerId="LiveId" clId="{04304889-FA56-456D-8AB0-C2DC5649FB2B}" dt="2020-12-11T09:16:11.188" v="626" actId="207"/>
          <ac:spMkLst>
            <pc:docMk/>
            <pc:sldMk cId="898480400" sldId="259"/>
            <ac:spMk id="19" creationId="{2697A755-0B02-4D38-A7F6-A39FBA55AE9B}"/>
          </ac:spMkLst>
        </pc:spChg>
        <pc:spChg chg="mod">
          <ac:chgData name="T A R N n n" userId="0626c4788f5135c2" providerId="LiveId" clId="{04304889-FA56-456D-8AB0-C2DC5649FB2B}" dt="2020-12-11T09:23:49.589" v="671" actId="20577"/>
          <ac:spMkLst>
            <pc:docMk/>
            <pc:sldMk cId="898480400" sldId="259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09:23:45.408" v="670" actId="20577"/>
          <ac:spMkLst>
            <pc:docMk/>
            <pc:sldMk cId="898480400" sldId="259"/>
            <ac:spMk id="46" creationId="{C3C72C27-F275-4A24-854A-0C2645AC55BE}"/>
          </ac:spMkLst>
        </pc:spChg>
        <pc:grpChg chg="mod">
          <ac:chgData name="T A R N n n" userId="0626c4788f5135c2" providerId="LiveId" clId="{04304889-FA56-456D-8AB0-C2DC5649FB2B}" dt="2020-12-11T09:16:31.229" v="628" actId="207"/>
          <ac:grpSpMkLst>
            <pc:docMk/>
            <pc:sldMk cId="898480400" sldId="259"/>
            <ac:grpSpMk id="14" creationId="{57ECA022-86B7-4453-BFBB-502418306302}"/>
          </ac:grpSpMkLst>
        </pc:grpChg>
        <pc:grpChg chg="mod">
          <ac:chgData name="T A R N n n" userId="0626c4788f5135c2" providerId="LiveId" clId="{04304889-FA56-456D-8AB0-C2DC5649FB2B}" dt="2020-12-11T09:16:11.188" v="626" actId="207"/>
          <ac:grpSpMkLst>
            <pc:docMk/>
            <pc:sldMk cId="898480400" sldId="259"/>
            <ac:grpSpMk id="17" creationId="{6C033C76-F288-45E3-AA2D-1CD0889EC5BE}"/>
          </ac:grpSpMkLst>
        </pc:grpChg>
      </pc:sldChg>
      <pc:sldChg chg="modSp add del mod">
        <pc:chgData name="T A R N n n" userId="0626c4788f5135c2" providerId="LiveId" clId="{04304889-FA56-456D-8AB0-C2DC5649FB2B}" dt="2020-12-11T16:11:46.424" v="1243" actId="47"/>
        <pc:sldMkLst>
          <pc:docMk/>
          <pc:sldMk cId="1495507614" sldId="260"/>
        </pc:sldMkLst>
        <pc:spChg chg="mod">
          <ac:chgData name="T A R N n n" userId="0626c4788f5135c2" providerId="LiveId" clId="{04304889-FA56-456D-8AB0-C2DC5649FB2B}" dt="2020-12-11T09:20:31.886" v="657" actId="207"/>
          <ac:spMkLst>
            <pc:docMk/>
            <pc:sldMk cId="1495507614" sldId="260"/>
            <ac:spMk id="15" creationId="{901D8309-B2C1-48C6-87E0-94623E568D99}"/>
          </ac:spMkLst>
        </pc:spChg>
        <pc:spChg chg="mod">
          <ac:chgData name="T A R N n n" userId="0626c4788f5135c2" providerId="LiveId" clId="{04304889-FA56-456D-8AB0-C2DC5649FB2B}" dt="2020-12-11T09:20:23.748" v="655" actId="207"/>
          <ac:spMkLst>
            <pc:docMk/>
            <pc:sldMk cId="1495507614" sldId="260"/>
            <ac:spMk id="16" creationId="{314BD5BA-0391-48FB-99C1-D81D61805E4C}"/>
          </ac:spMkLst>
        </pc:spChg>
        <pc:spChg chg="mod">
          <ac:chgData name="T A R N n n" userId="0626c4788f5135c2" providerId="LiveId" clId="{04304889-FA56-456D-8AB0-C2DC5649FB2B}" dt="2020-12-11T09:19:50.425" v="652" actId="207"/>
          <ac:spMkLst>
            <pc:docMk/>
            <pc:sldMk cId="1495507614" sldId="260"/>
            <ac:spMk id="18" creationId="{624669D9-B5EE-45AB-9E1E-0ABF5A58FF58}"/>
          </ac:spMkLst>
        </pc:spChg>
        <pc:spChg chg="mod">
          <ac:chgData name="T A R N n n" userId="0626c4788f5135c2" providerId="LiveId" clId="{04304889-FA56-456D-8AB0-C2DC5649FB2B}" dt="2020-12-11T09:17:21.928" v="631" actId="207"/>
          <ac:spMkLst>
            <pc:docMk/>
            <pc:sldMk cId="1495507614" sldId="260"/>
            <ac:spMk id="19" creationId="{2697A755-0B02-4D38-A7F6-A39FBA55AE9B}"/>
          </ac:spMkLst>
        </pc:spChg>
        <pc:spChg chg="mod">
          <ac:chgData name="T A R N n n" userId="0626c4788f5135c2" providerId="LiveId" clId="{04304889-FA56-456D-8AB0-C2DC5649FB2B}" dt="2020-12-11T09:23:58.674" v="673" actId="20577"/>
          <ac:spMkLst>
            <pc:docMk/>
            <pc:sldMk cId="1495507614" sldId="260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09:19:43.295" v="650" actId="207"/>
          <ac:spMkLst>
            <pc:docMk/>
            <pc:sldMk cId="1495507614" sldId="260"/>
            <ac:spMk id="33" creationId="{8A542134-8D59-4759-9D97-E591F6FC4BC4}"/>
          </ac:spMkLst>
        </pc:spChg>
        <pc:spChg chg="mod">
          <ac:chgData name="T A R N n n" userId="0626c4788f5135c2" providerId="LiveId" clId="{04304889-FA56-456D-8AB0-C2DC5649FB2B}" dt="2020-12-11T09:17:10.748" v="629" actId="207"/>
          <ac:spMkLst>
            <pc:docMk/>
            <pc:sldMk cId="1495507614" sldId="260"/>
            <ac:spMk id="34" creationId="{46DD40FD-D36C-463C-B007-0A2335FA2F30}"/>
          </ac:spMkLst>
        </pc:spChg>
        <pc:spChg chg="mod">
          <ac:chgData name="T A R N n n" userId="0626c4788f5135c2" providerId="LiveId" clId="{04304889-FA56-456D-8AB0-C2DC5649FB2B}" dt="2020-12-11T09:23:54.758" v="672" actId="20577"/>
          <ac:spMkLst>
            <pc:docMk/>
            <pc:sldMk cId="1495507614" sldId="260"/>
            <ac:spMk id="46" creationId="{C3C72C27-F275-4A24-854A-0C2645AC55BE}"/>
          </ac:spMkLst>
        </pc:spChg>
        <pc:grpChg chg="mod">
          <ac:chgData name="T A R N n n" userId="0626c4788f5135c2" providerId="LiveId" clId="{04304889-FA56-456D-8AB0-C2DC5649FB2B}" dt="2020-12-11T09:20:23.748" v="655" actId="207"/>
          <ac:grpSpMkLst>
            <pc:docMk/>
            <pc:sldMk cId="1495507614" sldId="260"/>
            <ac:grpSpMk id="14" creationId="{57ECA022-86B7-4453-BFBB-502418306302}"/>
          </ac:grpSpMkLst>
        </pc:grpChg>
        <pc:grpChg chg="mod">
          <ac:chgData name="T A R N n n" userId="0626c4788f5135c2" providerId="LiveId" clId="{04304889-FA56-456D-8AB0-C2DC5649FB2B}" dt="2020-12-11T09:17:21.928" v="631" actId="207"/>
          <ac:grpSpMkLst>
            <pc:docMk/>
            <pc:sldMk cId="1495507614" sldId="260"/>
            <ac:grpSpMk id="17" creationId="{6C033C76-F288-45E3-AA2D-1CD0889EC5BE}"/>
          </ac:grpSpMkLst>
        </pc:grpChg>
        <pc:grpChg chg="mod">
          <ac:chgData name="T A R N n n" userId="0626c4788f5135c2" providerId="LiveId" clId="{04304889-FA56-456D-8AB0-C2DC5649FB2B}" dt="2020-12-11T09:17:10.748" v="629" actId="207"/>
          <ac:grpSpMkLst>
            <pc:docMk/>
            <pc:sldMk cId="1495507614" sldId="260"/>
            <ac:grpSpMk id="32" creationId="{B7D4E311-54C1-4868-B617-647B1588730F}"/>
          </ac:grpSpMkLst>
        </pc:grpChg>
      </pc:sldChg>
      <pc:sldChg chg="addSp delSp modSp add del mod">
        <pc:chgData name="T A R N n n" userId="0626c4788f5135c2" providerId="LiveId" clId="{04304889-FA56-456D-8AB0-C2DC5649FB2B}" dt="2020-12-11T16:05:41.762" v="1205" actId="47"/>
        <pc:sldMkLst>
          <pc:docMk/>
          <pc:sldMk cId="958110342" sldId="261"/>
        </pc:sldMkLst>
        <pc:spChg chg="mod">
          <ac:chgData name="T A R N n n" userId="0626c4788f5135c2" providerId="LiveId" clId="{04304889-FA56-456D-8AB0-C2DC5649FB2B}" dt="2020-12-11T09:30:30.366" v="792" actId="207"/>
          <ac:spMkLst>
            <pc:docMk/>
            <pc:sldMk cId="958110342" sldId="261"/>
            <ac:spMk id="4" creationId="{88C6736A-71DB-49E2-B700-80DEC43264D7}"/>
          </ac:spMkLst>
        </pc:spChg>
        <pc:spChg chg="mod">
          <ac:chgData name="T A R N n n" userId="0626c4788f5135c2" providerId="LiveId" clId="{04304889-FA56-456D-8AB0-C2DC5649FB2B}" dt="2020-12-11T09:30:38.129" v="793" actId="207"/>
          <ac:spMkLst>
            <pc:docMk/>
            <pc:sldMk cId="958110342" sldId="261"/>
            <ac:spMk id="9" creationId="{19D90535-93FC-45B4-AD22-018D19EC8D29}"/>
          </ac:spMkLst>
        </pc:spChg>
        <pc:spChg chg="mod">
          <ac:chgData name="T A R N n n" userId="0626c4788f5135c2" providerId="LiveId" clId="{04304889-FA56-456D-8AB0-C2DC5649FB2B}" dt="2020-12-11T09:30:21.262" v="791" actId="207"/>
          <ac:spMkLst>
            <pc:docMk/>
            <pc:sldMk cId="958110342" sldId="261"/>
            <ac:spMk id="10" creationId="{4E793B02-F47A-4CA6-B4BF-C43E49056AEC}"/>
          </ac:spMkLst>
        </pc:spChg>
        <pc:spChg chg="mod">
          <ac:chgData name="T A R N n n" userId="0626c4788f5135c2" providerId="LiveId" clId="{04304889-FA56-456D-8AB0-C2DC5649FB2B}" dt="2020-12-11T09:25:36.878" v="754" actId="20577"/>
          <ac:spMkLst>
            <pc:docMk/>
            <pc:sldMk cId="958110342" sldId="261"/>
            <ac:spMk id="24" creationId="{CD2CC8FE-02A9-4B8F-83BA-ACB1506CE6E4}"/>
          </ac:spMkLst>
        </pc:spChg>
        <pc:spChg chg="mod">
          <ac:chgData name="T A R N n n" userId="0626c4788f5135c2" providerId="LiveId" clId="{04304889-FA56-456D-8AB0-C2DC5649FB2B}" dt="2020-12-11T09:26:50.828" v="776" actId="207"/>
          <ac:spMkLst>
            <pc:docMk/>
            <pc:sldMk cId="958110342" sldId="261"/>
            <ac:spMk id="28" creationId="{AF10C161-248D-4661-A1A3-CD6E5002D445}"/>
          </ac:spMkLst>
        </pc:spChg>
        <pc:spChg chg="mod">
          <ac:chgData name="T A R N n n" userId="0626c4788f5135c2" providerId="LiveId" clId="{04304889-FA56-456D-8AB0-C2DC5649FB2B}" dt="2020-12-11T09:26:29.500" v="774" actId="207"/>
          <ac:spMkLst>
            <pc:docMk/>
            <pc:sldMk cId="958110342" sldId="261"/>
            <ac:spMk id="29" creationId="{BBD7B3D1-EE27-4391-B50A-8C44B6676005}"/>
          </ac:spMkLst>
        </pc:spChg>
        <pc:spChg chg="mod">
          <ac:chgData name="T A R N n n" userId="0626c4788f5135c2" providerId="LiveId" clId="{04304889-FA56-456D-8AB0-C2DC5649FB2B}" dt="2020-12-11T09:27:30.123" v="781" actId="208"/>
          <ac:spMkLst>
            <pc:docMk/>
            <pc:sldMk cId="958110342" sldId="261"/>
            <ac:spMk id="30" creationId="{5CFD7675-7C96-4788-BFBB-1DEF2F8D17F7}"/>
          </ac:spMkLst>
        </pc:spChg>
        <pc:spChg chg="mod">
          <ac:chgData name="T A R N n n" userId="0626c4788f5135c2" providerId="LiveId" clId="{04304889-FA56-456D-8AB0-C2DC5649FB2B}" dt="2020-12-11T09:31:13.682" v="794" actId="207"/>
          <ac:spMkLst>
            <pc:docMk/>
            <pc:sldMk cId="958110342" sldId="261"/>
            <ac:spMk id="33" creationId="{8A542134-8D59-4759-9D97-E591F6FC4BC4}"/>
          </ac:spMkLst>
        </pc:spChg>
        <pc:spChg chg="mod">
          <ac:chgData name="T A R N n n" userId="0626c4788f5135c2" providerId="LiveId" clId="{04304889-FA56-456D-8AB0-C2DC5649FB2B}" dt="2020-12-11T09:30:02.440" v="789" actId="208"/>
          <ac:spMkLst>
            <pc:docMk/>
            <pc:sldMk cId="958110342" sldId="261"/>
            <ac:spMk id="36" creationId="{779704AB-2684-492C-9DF5-365A3621E3D5}"/>
          </ac:spMkLst>
        </pc:spChg>
        <pc:spChg chg="mod">
          <ac:chgData name="T A R N n n" userId="0626c4788f5135c2" providerId="LiveId" clId="{04304889-FA56-456D-8AB0-C2DC5649FB2B}" dt="2020-12-11T09:30:11.028" v="790" actId="207"/>
          <ac:spMkLst>
            <pc:docMk/>
            <pc:sldMk cId="958110342" sldId="261"/>
            <ac:spMk id="37" creationId="{C891C86E-0C2F-4E9F-BFFF-B27ADF6C93E1}"/>
          </ac:spMkLst>
        </pc:spChg>
        <pc:spChg chg="mod">
          <ac:chgData name="T A R N n n" userId="0626c4788f5135c2" providerId="LiveId" clId="{04304889-FA56-456D-8AB0-C2DC5649FB2B}" dt="2020-12-11T09:25:27.168" v="753" actId="1076"/>
          <ac:spMkLst>
            <pc:docMk/>
            <pc:sldMk cId="958110342" sldId="261"/>
            <ac:spMk id="46" creationId="{C3C72C27-F275-4A24-854A-0C2645AC55BE}"/>
          </ac:spMkLst>
        </pc:spChg>
        <pc:spChg chg="mod">
          <ac:chgData name="T A R N n n" userId="0626c4788f5135c2" providerId="LiveId" clId="{04304889-FA56-456D-8AB0-C2DC5649FB2B}" dt="2020-12-11T09:28:08.611" v="785" actId="1076"/>
          <ac:spMkLst>
            <pc:docMk/>
            <pc:sldMk cId="958110342" sldId="261"/>
            <ac:spMk id="48" creationId="{6CAFFE36-3835-47F0-8EB6-57688B7B45AA}"/>
          </ac:spMkLst>
        </pc:spChg>
        <pc:spChg chg="mod">
          <ac:chgData name="T A R N n n" userId="0626c4788f5135c2" providerId="LiveId" clId="{04304889-FA56-456D-8AB0-C2DC5649FB2B}" dt="2020-12-11T09:22:54.103" v="663" actId="20577"/>
          <ac:spMkLst>
            <pc:docMk/>
            <pc:sldMk cId="958110342" sldId="261"/>
            <ac:spMk id="49" creationId="{DDEE7EEB-8B93-434D-9F93-4F6687554219}"/>
          </ac:spMkLst>
        </pc:spChg>
        <pc:spChg chg="mod">
          <ac:chgData name="T A R N n n" userId="0626c4788f5135c2" providerId="LiveId" clId="{04304889-FA56-456D-8AB0-C2DC5649FB2B}" dt="2020-12-11T09:27:55.902" v="783" actId="207"/>
          <ac:spMkLst>
            <pc:docMk/>
            <pc:sldMk cId="958110342" sldId="261"/>
            <ac:spMk id="50" creationId="{94C57D40-CF4E-438E-9B81-30B5EB7F91FC}"/>
          </ac:spMkLst>
        </pc:spChg>
        <pc:spChg chg="mod">
          <ac:chgData name="T A R N n n" userId="0626c4788f5135c2" providerId="LiveId" clId="{04304889-FA56-456D-8AB0-C2DC5649FB2B}" dt="2020-12-11T09:27:46.759" v="782" actId="207"/>
          <ac:spMkLst>
            <pc:docMk/>
            <pc:sldMk cId="958110342" sldId="261"/>
            <ac:spMk id="51" creationId="{91CF26C3-F177-42D6-A82C-39A187C05686}"/>
          </ac:spMkLst>
        </pc:spChg>
        <pc:spChg chg="del">
          <ac:chgData name="T A R N n n" userId="0626c4788f5135c2" providerId="LiveId" clId="{04304889-FA56-456D-8AB0-C2DC5649FB2B}" dt="2020-12-11T09:26:01.584" v="771" actId="478"/>
          <ac:spMkLst>
            <pc:docMk/>
            <pc:sldMk cId="958110342" sldId="261"/>
            <ac:spMk id="54" creationId="{F3D78AAC-2055-48D5-B451-1F85CE13A4D9}"/>
          </ac:spMkLst>
        </pc:spChg>
        <pc:picChg chg="add del mod">
          <ac:chgData name="T A R N n n" userId="0626c4788f5135c2" providerId="LiveId" clId="{04304889-FA56-456D-8AB0-C2DC5649FB2B}" dt="2020-12-11T09:31:25.388" v="795" actId="478"/>
          <ac:picMkLst>
            <pc:docMk/>
            <pc:sldMk cId="958110342" sldId="261"/>
            <ac:picMk id="3" creationId="{84ABE220-C814-4D29-8EE9-B076E6FA3BAA}"/>
          </ac:picMkLst>
        </pc:picChg>
        <pc:picChg chg="mod">
          <ac:chgData name="T A R N n n" userId="0626c4788f5135c2" providerId="LiveId" clId="{04304889-FA56-456D-8AB0-C2DC5649FB2B}" dt="2020-12-11T09:29:16.865" v="786"/>
          <ac:picMkLst>
            <pc:docMk/>
            <pc:sldMk cId="958110342" sldId="261"/>
            <ac:picMk id="64" creationId="{58541E4E-E5F5-46F4-9A18-DE8030936AF1}"/>
          </ac:picMkLst>
        </pc:picChg>
      </pc:sldChg>
      <pc:sldChg chg="add del">
        <pc:chgData name="T A R N n n" userId="0626c4788f5135c2" providerId="LiveId" clId="{04304889-FA56-456D-8AB0-C2DC5649FB2B}" dt="2020-12-11T16:07:55.454" v="1212" actId="47"/>
        <pc:sldMkLst>
          <pc:docMk/>
          <pc:sldMk cId="2730926610" sldId="262"/>
        </pc:sldMkLst>
      </pc:sldChg>
      <pc:sldChg chg="addSp delSp modSp add del mod">
        <pc:chgData name="T A R N n n" userId="0626c4788f5135c2" providerId="LiveId" clId="{04304889-FA56-456D-8AB0-C2DC5649FB2B}" dt="2020-12-11T16:10:44.583" v="1233" actId="47"/>
        <pc:sldMkLst>
          <pc:docMk/>
          <pc:sldMk cId="3895847550" sldId="263"/>
        </pc:sldMkLst>
        <pc:spChg chg="add del">
          <ac:chgData name="T A R N n n" userId="0626c4788f5135c2" providerId="LiveId" clId="{04304889-FA56-456D-8AB0-C2DC5649FB2B}" dt="2020-12-11T16:08:07.179" v="1215" actId="22"/>
          <ac:spMkLst>
            <pc:docMk/>
            <pc:sldMk cId="3895847550" sldId="263"/>
            <ac:spMk id="30" creationId="{B4652127-4473-402F-997D-DD60D7EA74A0}"/>
          </ac:spMkLst>
        </pc:spChg>
        <pc:spChg chg="mod">
          <ac:chgData name="T A R N n n" userId="0626c4788f5135c2" providerId="LiveId" clId="{04304889-FA56-456D-8AB0-C2DC5649FB2B}" dt="2020-12-11T16:09:10.849" v="1225" actId="1076"/>
          <ac:spMkLst>
            <pc:docMk/>
            <pc:sldMk cId="3895847550" sldId="263"/>
            <ac:spMk id="63" creationId="{E5D29578-2385-421D-A62C-4D4962CD69EB}"/>
          </ac:spMkLst>
        </pc:spChg>
      </pc:sldChg>
      <pc:sldChg chg="modSp add del mod">
        <pc:chgData name="T A R N n n" userId="0626c4788f5135c2" providerId="LiveId" clId="{04304889-FA56-456D-8AB0-C2DC5649FB2B}" dt="2020-12-11T16:11:08.418" v="1236" actId="47"/>
        <pc:sldMkLst>
          <pc:docMk/>
          <pc:sldMk cId="3855758214" sldId="264"/>
        </pc:sldMkLst>
        <pc:spChg chg="mod">
          <ac:chgData name="T A R N n n" userId="0626c4788f5135c2" providerId="LiveId" clId="{04304889-FA56-456D-8AB0-C2DC5649FB2B}" dt="2020-12-11T16:08:46.690" v="1222" actId="403"/>
          <ac:spMkLst>
            <pc:docMk/>
            <pc:sldMk cId="3855758214" sldId="264"/>
            <ac:spMk id="63" creationId="{E5D29578-2385-421D-A62C-4D4962CD69EB}"/>
          </ac:spMkLst>
        </pc:spChg>
      </pc:sldChg>
      <pc:sldChg chg="modSp add mod">
        <pc:chgData name="T A R N n n" userId="0626c4788f5135c2" providerId="LiveId" clId="{04304889-FA56-456D-8AB0-C2DC5649FB2B}" dt="2020-12-11T16:10:27.583" v="1232" actId="1076"/>
        <pc:sldMkLst>
          <pc:docMk/>
          <pc:sldMk cId="3062424634" sldId="265"/>
        </pc:sldMkLst>
        <pc:spChg chg="mod">
          <ac:chgData name="T A R N n n" userId="0626c4788f5135c2" providerId="LiveId" clId="{04304889-FA56-456D-8AB0-C2DC5649FB2B}" dt="2020-12-11T16:10:27.583" v="1232" actId="1076"/>
          <ac:spMkLst>
            <pc:docMk/>
            <pc:sldMk cId="3062424634" sldId="265"/>
            <ac:spMk id="63" creationId="{E5D29578-2385-421D-A62C-4D4962CD69EB}"/>
          </ac:spMkLst>
        </pc:spChg>
      </pc:sldChg>
      <pc:sldChg chg="modSp add mod">
        <pc:chgData name="T A R N n n" userId="0626c4788f5135c2" providerId="LiveId" clId="{04304889-FA56-456D-8AB0-C2DC5649FB2B}" dt="2020-12-11T16:11:03.370" v="1235"/>
        <pc:sldMkLst>
          <pc:docMk/>
          <pc:sldMk cId="2467041801" sldId="266"/>
        </pc:sldMkLst>
        <pc:spChg chg="mod">
          <ac:chgData name="T A R N n n" userId="0626c4788f5135c2" providerId="LiveId" clId="{04304889-FA56-456D-8AB0-C2DC5649FB2B}" dt="2020-12-11T16:11:03.370" v="1235"/>
          <ac:spMkLst>
            <pc:docMk/>
            <pc:sldMk cId="2467041801" sldId="266"/>
            <ac:spMk id="63" creationId="{E5D29578-2385-421D-A62C-4D4962CD69EB}"/>
          </ac:spMkLst>
        </pc:spChg>
      </pc:sldChg>
      <pc:sldChg chg="modSp add mod">
        <pc:chgData name="T A R N n n" userId="0626c4788f5135c2" providerId="LiveId" clId="{04304889-FA56-456D-8AB0-C2DC5649FB2B}" dt="2020-12-11T16:11:25.808" v="1239"/>
        <pc:sldMkLst>
          <pc:docMk/>
          <pc:sldMk cId="273647848" sldId="267"/>
        </pc:sldMkLst>
        <pc:spChg chg="mod">
          <ac:chgData name="T A R N n n" userId="0626c4788f5135c2" providerId="LiveId" clId="{04304889-FA56-456D-8AB0-C2DC5649FB2B}" dt="2020-12-11T16:11:25.808" v="1239"/>
          <ac:spMkLst>
            <pc:docMk/>
            <pc:sldMk cId="273647848" sldId="267"/>
            <ac:spMk id="63" creationId="{E5D29578-2385-421D-A62C-4D4962CD69EB}"/>
          </ac:spMkLst>
        </pc:spChg>
      </pc:sldChg>
      <pc:sldChg chg="modSp add mod">
        <pc:chgData name="T A R N n n" userId="0626c4788f5135c2" providerId="LiveId" clId="{04304889-FA56-456D-8AB0-C2DC5649FB2B}" dt="2020-12-11T16:11:43.890" v="1242"/>
        <pc:sldMkLst>
          <pc:docMk/>
          <pc:sldMk cId="2359459772" sldId="268"/>
        </pc:sldMkLst>
        <pc:spChg chg="mod">
          <ac:chgData name="T A R N n n" userId="0626c4788f5135c2" providerId="LiveId" clId="{04304889-FA56-456D-8AB0-C2DC5649FB2B}" dt="2020-12-11T16:11:43.890" v="1242"/>
          <ac:spMkLst>
            <pc:docMk/>
            <pc:sldMk cId="2359459772" sldId="268"/>
            <ac:spMk id="63" creationId="{E5D29578-2385-421D-A62C-4D4962CD69EB}"/>
          </ac:spMkLst>
        </pc:spChg>
      </pc:sldChg>
      <pc:sldChg chg="addSp delSp modSp add mod">
        <pc:chgData name="T A R N n n" userId="0626c4788f5135c2" providerId="LiveId" clId="{04304889-FA56-456D-8AB0-C2DC5649FB2B}" dt="2020-12-16T03:19:05.083" v="1761" actId="207"/>
        <pc:sldMkLst>
          <pc:docMk/>
          <pc:sldMk cId="733945646" sldId="269"/>
        </pc:sldMkLst>
        <pc:spChg chg="add mod">
          <ac:chgData name="T A R N n n" userId="0626c4788f5135c2" providerId="LiveId" clId="{04304889-FA56-456D-8AB0-C2DC5649FB2B}" dt="2020-12-11T16:28:21.393" v="1615" actId="207"/>
          <ac:spMkLst>
            <pc:docMk/>
            <pc:sldMk cId="733945646" sldId="269"/>
            <ac:spMk id="2" creationId="{8367AED7-E7FE-4C60-A1F7-03CF9456BFA3}"/>
          </ac:spMkLst>
        </pc:spChg>
        <pc:spChg chg="mod">
          <ac:chgData name="T A R N n n" userId="0626c4788f5135c2" providerId="LiveId" clId="{04304889-FA56-456D-8AB0-C2DC5649FB2B}" dt="2020-12-11T16:30:39.623" v="1684" actId="207"/>
          <ac:spMkLst>
            <pc:docMk/>
            <pc:sldMk cId="733945646" sldId="269"/>
            <ac:spMk id="4" creationId="{88C6736A-71DB-49E2-B700-80DEC43264D7}"/>
          </ac:spMkLst>
        </pc:spChg>
        <pc:spChg chg="mod">
          <ac:chgData name="T A R N n n" userId="0626c4788f5135c2" providerId="LiveId" clId="{04304889-FA56-456D-8AB0-C2DC5649FB2B}" dt="2020-12-11T16:30:19.906" v="1681" actId="207"/>
          <ac:spMkLst>
            <pc:docMk/>
            <pc:sldMk cId="733945646" sldId="269"/>
            <ac:spMk id="9" creationId="{19D90535-93FC-45B4-AD22-018D19EC8D29}"/>
          </ac:spMkLst>
        </pc:spChg>
        <pc:spChg chg="mod">
          <ac:chgData name="T A R N n n" userId="0626c4788f5135c2" providerId="LiveId" clId="{04304889-FA56-456D-8AB0-C2DC5649FB2B}" dt="2020-12-11T16:30:33.861" v="1683" actId="207"/>
          <ac:spMkLst>
            <pc:docMk/>
            <pc:sldMk cId="733945646" sldId="269"/>
            <ac:spMk id="10" creationId="{4E793B02-F47A-4CA6-B4BF-C43E49056AEC}"/>
          </ac:spMkLst>
        </pc:spChg>
        <pc:spChg chg="mod">
          <ac:chgData name="T A R N n n" userId="0626c4788f5135c2" providerId="LiveId" clId="{04304889-FA56-456D-8AB0-C2DC5649FB2B}" dt="2020-12-11T16:30:15.434" v="1680" actId="207"/>
          <ac:spMkLst>
            <pc:docMk/>
            <pc:sldMk cId="733945646" sldId="269"/>
            <ac:spMk id="27" creationId="{837B5BB7-6B69-4763-92F5-0E312A736131}"/>
          </ac:spMkLst>
        </pc:spChg>
        <pc:spChg chg="mod">
          <ac:chgData name="T A R N n n" userId="0626c4788f5135c2" providerId="LiveId" clId="{04304889-FA56-456D-8AB0-C2DC5649FB2B}" dt="2020-12-11T16:29:14.367" v="1622" actId="207"/>
          <ac:spMkLst>
            <pc:docMk/>
            <pc:sldMk cId="733945646" sldId="269"/>
            <ac:spMk id="28" creationId="{AF10C161-248D-4661-A1A3-CD6E5002D445}"/>
          </ac:spMkLst>
        </pc:spChg>
        <pc:spChg chg="mod">
          <ac:chgData name="T A R N n n" userId="0626c4788f5135c2" providerId="LiveId" clId="{04304889-FA56-456D-8AB0-C2DC5649FB2B}" dt="2020-12-11T16:28:46.551" v="1618" actId="207"/>
          <ac:spMkLst>
            <pc:docMk/>
            <pc:sldMk cId="733945646" sldId="269"/>
            <ac:spMk id="29" creationId="{BBD7B3D1-EE27-4391-B50A-8C44B6676005}"/>
          </ac:spMkLst>
        </pc:spChg>
        <pc:spChg chg="add mod">
          <ac:chgData name="T A R N n n" userId="0626c4788f5135c2" providerId="LiveId" clId="{04304889-FA56-456D-8AB0-C2DC5649FB2B}" dt="2020-12-11T16:28:59.435" v="1619" actId="207"/>
          <ac:spMkLst>
            <pc:docMk/>
            <pc:sldMk cId="733945646" sldId="269"/>
            <ac:spMk id="30" creationId="{C7EA1EC4-2FF3-4465-A6DB-81856722EAED}"/>
          </ac:spMkLst>
        </pc:spChg>
        <pc:spChg chg="mod">
          <ac:chgData name="T A R N n n" userId="0626c4788f5135c2" providerId="LiveId" clId="{04304889-FA56-456D-8AB0-C2DC5649FB2B}" dt="2020-12-16T03:18:35.480" v="1758" actId="207"/>
          <ac:spMkLst>
            <pc:docMk/>
            <pc:sldMk cId="733945646" sldId="269"/>
            <ac:spMk id="36" creationId="{779704AB-2684-492C-9DF5-365A3621E3D5}"/>
          </ac:spMkLst>
        </pc:spChg>
        <pc:spChg chg="mod">
          <ac:chgData name="T A R N n n" userId="0626c4788f5135c2" providerId="LiveId" clId="{04304889-FA56-456D-8AB0-C2DC5649FB2B}" dt="2020-12-11T16:26:13.387" v="1609" actId="1076"/>
          <ac:spMkLst>
            <pc:docMk/>
            <pc:sldMk cId="733945646" sldId="269"/>
            <ac:spMk id="37" creationId="{C891C86E-0C2F-4E9F-BFFF-B27ADF6C93E1}"/>
          </ac:spMkLst>
        </pc:spChg>
        <pc:spChg chg="del mod">
          <ac:chgData name="T A R N n n" userId="0626c4788f5135c2" providerId="LiveId" clId="{04304889-FA56-456D-8AB0-C2DC5649FB2B}" dt="2020-12-11T16:24:45.213" v="1591" actId="478"/>
          <ac:spMkLst>
            <pc:docMk/>
            <pc:sldMk cId="733945646" sldId="269"/>
            <ac:spMk id="47" creationId="{16A5A999-1E55-4327-97FA-2BFF45BF74DA}"/>
          </ac:spMkLst>
        </pc:spChg>
        <pc:spChg chg="mod">
          <ac:chgData name="T A R N n n" userId="0626c4788f5135c2" providerId="LiveId" clId="{04304889-FA56-456D-8AB0-C2DC5649FB2B}" dt="2020-12-16T03:19:05.083" v="1761" actId="207"/>
          <ac:spMkLst>
            <pc:docMk/>
            <pc:sldMk cId="733945646" sldId="269"/>
            <ac:spMk id="48" creationId="{6CAFFE36-3835-47F0-8EB6-57688B7B45AA}"/>
          </ac:spMkLst>
        </pc:spChg>
        <pc:spChg chg="mod">
          <ac:chgData name="T A R N n n" userId="0626c4788f5135c2" providerId="LiveId" clId="{04304889-FA56-456D-8AB0-C2DC5649FB2B}" dt="2020-12-11T16:30:10.521" v="1679" actId="207"/>
          <ac:spMkLst>
            <pc:docMk/>
            <pc:sldMk cId="733945646" sldId="269"/>
            <ac:spMk id="61" creationId="{61FE7FE2-5E96-41F3-8B4A-2F72EA673559}"/>
          </ac:spMkLst>
        </pc:spChg>
        <pc:spChg chg="mod">
          <ac:chgData name="T A R N n n" userId="0626c4788f5135c2" providerId="LiveId" clId="{04304889-FA56-456D-8AB0-C2DC5649FB2B}" dt="2020-12-11T16:30:08.366" v="1678" actId="207"/>
          <ac:spMkLst>
            <pc:docMk/>
            <pc:sldMk cId="733945646" sldId="269"/>
            <ac:spMk id="62" creationId="{F0503A74-3CA5-4980-AB83-685288525C84}"/>
          </ac:spMkLst>
        </pc:spChg>
        <pc:spChg chg="mod">
          <ac:chgData name="T A R N n n" userId="0626c4788f5135c2" providerId="LiveId" clId="{04304889-FA56-456D-8AB0-C2DC5649FB2B}" dt="2020-12-11T16:17:41.130" v="1358" actId="1076"/>
          <ac:spMkLst>
            <pc:docMk/>
            <pc:sldMk cId="733945646" sldId="269"/>
            <ac:spMk id="63" creationId="{E5D29578-2385-421D-A62C-4D4962CD69EB}"/>
          </ac:spMkLst>
        </pc:spChg>
        <pc:spChg chg="del mod">
          <ac:chgData name="T A R N n n" userId="0626c4788f5135c2" providerId="LiveId" clId="{04304889-FA56-456D-8AB0-C2DC5649FB2B}" dt="2020-12-11T16:24:46.831" v="1592" actId="478"/>
          <ac:spMkLst>
            <pc:docMk/>
            <pc:sldMk cId="733945646" sldId="269"/>
            <ac:spMk id="68" creationId="{95C186F5-59B3-417B-A993-9C7DE0E2C088}"/>
          </ac:spMkLst>
        </pc:spChg>
        <pc:spChg chg="mod">
          <ac:chgData name="T A R N n n" userId="0626c4788f5135c2" providerId="LiveId" clId="{04304889-FA56-456D-8AB0-C2DC5649FB2B}" dt="2020-12-11T16:30:27.091" v="1682" actId="207"/>
          <ac:spMkLst>
            <pc:docMk/>
            <pc:sldMk cId="733945646" sldId="269"/>
            <ac:spMk id="70" creationId="{CF097CB8-C429-42D6-83D0-8735687E9D52}"/>
          </ac:spMkLst>
        </pc:spChg>
        <pc:picChg chg="mod">
          <ac:chgData name="T A R N n n" userId="0626c4788f5135c2" providerId="LiveId" clId="{04304889-FA56-456D-8AB0-C2DC5649FB2B}" dt="2020-12-11T16:30:55.641" v="1686" actId="1076"/>
          <ac:picMkLst>
            <pc:docMk/>
            <pc:sldMk cId="733945646" sldId="269"/>
            <ac:picMk id="64" creationId="{58541E4E-E5F5-46F4-9A18-DE8030936AF1}"/>
          </ac:picMkLst>
        </pc:picChg>
      </pc:sldChg>
      <pc:sldChg chg="modSp add del mod">
        <pc:chgData name="T A R N n n" userId="0626c4788f5135c2" providerId="LiveId" clId="{04304889-FA56-456D-8AB0-C2DC5649FB2B}" dt="2020-12-11T16:31:28.623" v="1690" actId="47"/>
        <pc:sldMkLst>
          <pc:docMk/>
          <pc:sldMk cId="636856076" sldId="270"/>
        </pc:sldMkLst>
        <pc:spChg chg="mod">
          <ac:chgData name="T A R N n n" userId="0626c4788f5135c2" providerId="LiveId" clId="{04304889-FA56-456D-8AB0-C2DC5649FB2B}" dt="2020-12-11T16:19:35.211" v="1460" actId="1076"/>
          <ac:spMkLst>
            <pc:docMk/>
            <pc:sldMk cId="636856076" sldId="270"/>
            <ac:spMk id="63" creationId="{E5D29578-2385-421D-A62C-4D4962CD69EB}"/>
          </ac:spMkLst>
        </pc:spChg>
      </pc:sldChg>
      <pc:sldChg chg="addSp delSp modSp add mod">
        <pc:chgData name="T A R N n n" userId="0626c4788f5135c2" providerId="LiveId" clId="{04304889-FA56-456D-8AB0-C2DC5649FB2B}" dt="2020-12-11T16:38:01.258" v="1754" actId="478"/>
        <pc:sldMkLst>
          <pc:docMk/>
          <pc:sldMk cId="430954913" sldId="271"/>
        </pc:sldMkLst>
        <pc:spChg chg="add del mod">
          <ac:chgData name="T A R N n n" userId="0626c4788f5135c2" providerId="LiveId" clId="{04304889-FA56-456D-8AB0-C2DC5649FB2B}" dt="2020-12-11T16:38:01.258" v="1754" actId="478"/>
          <ac:spMkLst>
            <pc:docMk/>
            <pc:sldMk cId="430954913" sldId="271"/>
            <ac:spMk id="2" creationId="{C3B3ED15-1D8D-4F08-9E40-786C434932DA}"/>
          </ac:spMkLst>
        </pc:spChg>
        <pc:spChg chg="mod">
          <ac:chgData name="T A R N n n" userId="0626c4788f5135c2" providerId="LiveId" clId="{04304889-FA56-456D-8AB0-C2DC5649FB2B}" dt="2020-12-11T16:37:53.559" v="1753" actId="207"/>
          <ac:spMkLst>
            <pc:docMk/>
            <pc:sldMk cId="430954913" sldId="271"/>
            <ac:spMk id="4" creationId="{88C6736A-71DB-49E2-B700-80DEC43264D7}"/>
          </ac:spMkLst>
        </pc:spChg>
        <pc:spChg chg="mod">
          <ac:chgData name="T A R N n n" userId="0626c4788f5135c2" providerId="LiveId" clId="{04304889-FA56-456D-8AB0-C2DC5649FB2B}" dt="2020-12-11T16:36:17.123" v="1742" actId="207"/>
          <ac:spMkLst>
            <pc:docMk/>
            <pc:sldMk cId="430954913" sldId="271"/>
            <ac:spMk id="9" creationId="{19D90535-93FC-45B4-AD22-018D19EC8D29}"/>
          </ac:spMkLst>
        </pc:spChg>
        <pc:spChg chg="mod">
          <ac:chgData name="T A R N n n" userId="0626c4788f5135c2" providerId="LiveId" clId="{04304889-FA56-456D-8AB0-C2DC5649FB2B}" dt="2020-12-11T16:37:39.570" v="1752" actId="207"/>
          <ac:spMkLst>
            <pc:docMk/>
            <pc:sldMk cId="430954913" sldId="271"/>
            <ac:spMk id="10" creationId="{4E793B02-F47A-4CA6-B4BF-C43E49056AEC}"/>
          </ac:spMkLst>
        </pc:spChg>
        <pc:spChg chg="mod">
          <ac:chgData name="T A R N n n" userId="0626c4788f5135c2" providerId="LiveId" clId="{04304889-FA56-456D-8AB0-C2DC5649FB2B}" dt="2020-12-11T16:36:14.030" v="1741" actId="207"/>
          <ac:spMkLst>
            <pc:docMk/>
            <pc:sldMk cId="430954913" sldId="271"/>
            <ac:spMk id="27" creationId="{837B5BB7-6B69-4763-92F5-0E312A736131}"/>
          </ac:spMkLst>
        </pc:spChg>
        <pc:spChg chg="mod">
          <ac:chgData name="T A R N n n" userId="0626c4788f5135c2" providerId="LiveId" clId="{04304889-FA56-456D-8AB0-C2DC5649FB2B}" dt="2020-12-11T16:35:46.961" v="1736" actId="207"/>
          <ac:spMkLst>
            <pc:docMk/>
            <pc:sldMk cId="430954913" sldId="271"/>
            <ac:spMk id="28" creationId="{AF10C161-248D-4661-A1A3-CD6E5002D445}"/>
          </ac:spMkLst>
        </pc:spChg>
        <pc:spChg chg="mod">
          <ac:chgData name="T A R N n n" userId="0626c4788f5135c2" providerId="LiveId" clId="{04304889-FA56-456D-8AB0-C2DC5649FB2B}" dt="2020-12-11T16:37:18.282" v="1748" actId="207"/>
          <ac:spMkLst>
            <pc:docMk/>
            <pc:sldMk cId="430954913" sldId="271"/>
            <ac:spMk id="29" creationId="{BBD7B3D1-EE27-4391-B50A-8C44B6676005}"/>
          </ac:spMkLst>
        </pc:spChg>
        <pc:spChg chg="mod">
          <ac:chgData name="T A R N n n" userId="0626c4788f5135c2" providerId="LiveId" clId="{04304889-FA56-456D-8AB0-C2DC5649FB2B}" dt="2020-12-11T16:36:02.582" v="1738" actId="207"/>
          <ac:spMkLst>
            <pc:docMk/>
            <pc:sldMk cId="430954913" sldId="271"/>
            <ac:spMk id="36" creationId="{779704AB-2684-492C-9DF5-365A3621E3D5}"/>
          </ac:spMkLst>
        </pc:spChg>
        <pc:spChg chg="mod">
          <ac:chgData name="T A R N n n" userId="0626c4788f5135c2" providerId="LiveId" clId="{04304889-FA56-456D-8AB0-C2DC5649FB2B}" dt="2020-12-11T16:37:27.530" v="1750" actId="207"/>
          <ac:spMkLst>
            <pc:docMk/>
            <pc:sldMk cId="430954913" sldId="271"/>
            <ac:spMk id="37" creationId="{C891C86E-0C2F-4E9F-BFFF-B27ADF6C93E1}"/>
          </ac:spMkLst>
        </pc:spChg>
        <pc:spChg chg="del">
          <ac:chgData name="T A R N n n" userId="0626c4788f5135c2" providerId="LiveId" clId="{04304889-FA56-456D-8AB0-C2DC5649FB2B}" dt="2020-12-11T16:33:16.530" v="1707" actId="478"/>
          <ac:spMkLst>
            <pc:docMk/>
            <pc:sldMk cId="430954913" sldId="271"/>
            <ac:spMk id="47" creationId="{16A5A999-1E55-4327-97FA-2BFF45BF74DA}"/>
          </ac:spMkLst>
        </pc:spChg>
        <pc:spChg chg="mod">
          <ac:chgData name="T A R N n n" userId="0626c4788f5135c2" providerId="LiveId" clId="{04304889-FA56-456D-8AB0-C2DC5649FB2B}" dt="2020-12-11T16:33:45.990" v="1727" actId="1076"/>
          <ac:spMkLst>
            <pc:docMk/>
            <pc:sldMk cId="430954913" sldId="271"/>
            <ac:spMk id="48" creationId="{6CAFFE36-3835-47F0-8EB6-57688B7B45AA}"/>
          </ac:spMkLst>
        </pc:spChg>
        <pc:spChg chg="mod">
          <ac:chgData name="T A R N n n" userId="0626c4788f5135c2" providerId="LiveId" clId="{04304889-FA56-456D-8AB0-C2DC5649FB2B}" dt="2020-12-11T16:36:09.251" v="1740" actId="207"/>
          <ac:spMkLst>
            <pc:docMk/>
            <pc:sldMk cId="430954913" sldId="271"/>
            <ac:spMk id="61" creationId="{61FE7FE2-5E96-41F3-8B4A-2F72EA673559}"/>
          </ac:spMkLst>
        </pc:spChg>
        <pc:spChg chg="mod">
          <ac:chgData name="T A R N n n" userId="0626c4788f5135c2" providerId="LiveId" clId="{04304889-FA56-456D-8AB0-C2DC5649FB2B}" dt="2020-12-11T16:36:06.772" v="1739" actId="207"/>
          <ac:spMkLst>
            <pc:docMk/>
            <pc:sldMk cId="430954913" sldId="271"/>
            <ac:spMk id="62" creationId="{F0503A74-3CA5-4980-AB83-685288525C84}"/>
          </ac:spMkLst>
        </pc:spChg>
        <pc:spChg chg="mod">
          <ac:chgData name="T A R N n n" userId="0626c4788f5135c2" providerId="LiveId" clId="{04304889-FA56-456D-8AB0-C2DC5649FB2B}" dt="2020-12-11T16:21:03.399" v="1506" actId="1076"/>
          <ac:spMkLst>
            <pc:docMk/>
            <pc:sldMk cId="430954913" sldId="271"/>
            <ac:spMk id="63" creationId="{E5D29578-2385-421D-A62C-4D4962CD69EB}"/>
          </ac:spMkLst>
        </pc:spChg>
        <pc:spChg chg="del mod">
          <ac:chgData name="T A R N n n" userId="0626c4788f5135c2" providerId="LiveId" clId="{04304889-FA56-456D-8AB0-C2DC5649FB2B}" dt="2020-12-11T16:33:14.044" v="1706" actId="478"/>
          <ac:spMkLst>
            <pc:docMk/>
            <pc:sldMk cId="430954913" sldId="271"/>
            <ac:spMk id="68" creationId="{95C186F5-59B3-417B-A993-9C7DE0E2C088}"/>
          </ac:spMkLst>
        </pc:spChg>
        <pc:spChg chg="mod">
          <ac:chgData name="T A R N n n" userId="0626c4788f5135c2" providerId="LiveId" clId="{04304889-FA56-456D-8AB0-C2DC5649FB2B}" dt="2020-12-11T16:37:34.950" v="1751" actId="207"/>
          <ac:spMkLst>
            <pc:docMk/>
            <pc:sldMk cId="430954913" sldId="271"/>
            <ac:spMk id="70" creationId="{CF097CB8-C429-42D6-83D0-8735687E9D52}"/>
          </ac:spMkLst>
        </pc:spChg>
        <pc:picChg chg="mod">
          <ac:chgData name="T A R N n n" userId="0626c4788f5135c2" providerId="LiveId" clId="{04304889-FA56-456D-8AB0-C2DC5649FB2B}" dt="2020-12-11T16:32:12.237" v="1703"/>
          <ac:picMkLst>
            <pc:docMk/>
            <pc:sldMk cId="430954913" sldId="271"/>
            <ac:picMk id="64" creationId="{58541E4E-E5F5-46F4-9A18-DE8030936AF1}"/>
          </ac:picMkLst>
        </pc:picChg>
      </pc:sldChg>
      <pc:sldChg chg="modSp add del mod">
        <pc:chgData name="T A R N n n" userId="0626c4788f5135c2" providerId="LiveId" clId="{04304889-FA56-456D-8AB0-C2DC5649FB2B}" dt="2020-12-11T16:38:20.094" v="1757" actId="47"/>
        <pc:sldMkLst>
          <pc:docMk/>
          <pc:sldMk cId="1331141554" sldId="272"/>
        </pc:sldMkLst>
        <pc:spChg chg="mod">
          <ac:chgData name="T A R N n n" userId="0626c4788f5135c2" providerId="LiveId" clId="{04304889-FA56-456D-8AB0-C2DC5649FB2B}" dt="2020-12-11T16:21:58.627" v="1565" actId="20577"/>
          <ac:spMkLst>
            <pc:docMk/>
            <pc:sldMk cId="1331141554" sldId="272"/>
            <ac:spMk id="63" creationId="{E5D29578-2385-421D-A62C-4D4962CD69EB}"/>
          </ac:spMkLst>
        </pc:spChg>
      </pc:sldChg>
      <pc:sldChg chg="delSp modSp add mod">
        <pc:chgData name="T A R N n n" userId="0626c4788f5135c2" providerId="LiveId" clId="{04304889-FA56-456D-8AB0-C2DC5649FB2B}" dt="2020-12-16T03:18:59.045" v="1760" actId="207"/>
        <pc:sldMkLst>
          <pc:docMk/>
          <pc:sldMk cId="2291901089" sldId="273"/>
        </pc:sldMkLst>
        <pc:spChg chg="del">
          <ac:chgData name="T A R N n n" userId="0626c4788f5135c2" providerId="LiveId" clId="{04304889-FA56-456D-8AB0-C2DC5649FB2B}" dt="2020-12-11T16:31:56.691" v="1702" actId="478"/>
          <ac:spMkLst>
            <pc:docMk/>
            <pc:sldMk cId="2291901089" sldId="273"/>
            <ac:spMk id="2" creationId="{8367AED7-E7FE-4C60-A1F7-03CF9456BFA3}"/>
          </ac:spMkLst>
        </pc:spChg>
        <pc:spChg chg="del">
          <ac:chgData name="T A R N n n" userId="0626c4788f5135c2" providerId="LiveId" clId="{04304889-FA56-456D-8AB0-C2DC5649FB2B}" dt="2020-12-11T16:31:56.691" v="1702" actId="478"/>
          <ac:spMkLst>
            <pc:docMk/>
            <pc:sldMk cId="2291901089" sldId="273"/>
            <ac:spMk id="30" creationId="{C7EA1EC4-2FF3-4465-A6DB-81856722EAED}"/>
          </ac:spMkLst>
        </pc:spChg>
        <pc:spChg chg="mod">
          <ac:chgData name="T A R N n n" userId="0626c4788f5135c2" providerId="LiveId" clId="{04304889-FA56-456D-8AB0-C2DC5649FB2B}" dt="2020-12-16T03:18:43.956" v="1759" actId="207"/>
          <ac:spMkLst>
            <pc:docMk/>
            <pc:sldMk cId="2291901089" sldId="273"/>
            <ac:spMk id="36" creationId="{779704AB-2684-492C-9DF5-365A3621E3D5}"/>
          </ac:spMkLst>
        </pc:spChg>
        <pc:spChg chg="mod">
          <ac:chgData name="T A R N n n" userId="0626c4788f5135c2" providerId="LiveId" clId="{04304889-FA56-456D-8AB0-C2DC5649FB2B}" dt="2020-12-16T03:18:59.045" v="1760" actId="207"/>
          <ac:spMkLst>
            <pc:docMk/>
            <pc:sldMk cId="2291901089" sldId="273"/>
            <ac:spMk id="48" creationId="{6CAFFE36-3835-47F0-8EB6-57688B7B45AA}"/>
          </ac:spMkLst>
        </pc:spChg>
        <pc:spChg chg="mod">
          <ac:chgData name="T A R N n n" userId="0626c4788f5135c2" providerId="LiveId" clId="{04304889-FA56-456D-8AB0-C2DC5649FB2B}" dt="2020-12-11T16:31:46.015" v="1701" actId="1035"/>
          <ac:spMkLst>
            <pc:docMk/>
            <pc:sldMk cId="2291901089" sldId="273"/>
            <ac:spMk id="63" creationId="{E5D29578-2385-421D-A62C-4D4962CD69EB}"/>
          </ac:spMkLst>
        </pc:spChg>
      </pc:sldChg>
      <pc:sldChg chg="add del">
        <pc:chgData name="T A R N n n" userId="0626c4788f5135c2" providerId="LiveId" clId="{04304889-FA56-456D-8AB0-C2DC5649FB2B}" dt="2020-12-11T16:31:14.319" v="1687" actId="47"/>
        <pc:sldMkLst>
          <pc:docMk/>
          <pc:sldMk cId="2796249501" sldId="273"/>
        </pc:sldMkLst>
      </pc:sldChg>
      <pc:sldChg chg="modSp add mod">
        <pc:chgData name="T A R N n n" userId="0626c4788f5135c2" providerId="LiveId" clId="{04304889-FA56-456D-8AB0-C2DC5649FB2B}" dt="2020-12-11T16:38:16.843" v="1756"/>
        <pc:sldMkLst>
          <pc:docMk/>
          <pc:sldMk cId="2228441826" sldId="274"/>
        </pc:sldMkLst>
        <pc:spChg chg="mod">
          <ac:chgData name="T A R N n n" userId="0626c4788f5135c2" providerId="LiveId" clId="{04304889-FA56-456D-8AB0-C2DC5649FB2B}" dt="2020-12-11T16:38:16.843" v="1756"/>
          <ac:spMkLst>
            <pc:docMk/>
            <pc:sldMk cId="2228441826" sldId="274"/>
            <ac:spMk id="63" creationId="{E5D29578-2385-421D-A62C-4D4962CD69EB}"/>
          </ac:spMkLst>
        </pc:spChg>
      </pc:sldChg>
    </pc:docChg>
  </pc:docChgLst>
  <pc:docChgLst>
    <pc:chgData name="T A R N n n" userId="0626c4788f5135c2" providerId="LiveId" clId="{2EDF4C92-BF61-4BAC-BC02-26CB6E9E5D9A}"/>
    <pc:docChg chg="custSel modSld">
      <pc:chgData name="T A R N n n" userId="0626c4788f5135c2" providerId="LiveId" clId="{2EDF4C92-BF61-4BAC-BC02-26CB6E9E5D9A}" dt="2020-04-29T06:52:33.796" v="9" actId="478"/>
      <pc:docMkLst>
        <pc:docMk/>
      </pc:docMkLst>
      <pc:sldChg chg="delSp modSp mod">
        <pc:chgData name="T A R N n n" userId="0626c4788f5135c2" providerId="LiveId" clId="{2EDF4C92-BF61-4BAC-BC02-26CB6E9E5D9A}" dt="2020-04-29T06:52:33.796" v="9" actId="478"/>
        <pc:sldMkLst>
          <pc:docMk/>
          <pc:sldMk cId="496764324" sldId="256"/>
        </pc:sldMkLst>
        <pc:picChg chg="del mod">
          <ac:chgData name="T A R N n n" userId="0626c4788f5135c2" providerId="LiveId" clId="{2EDF4C92-BF61-4BAC-BC02-26CB6E9E5D9A}" dt="2020-04-29T06:52:33.796" v="9" actId="478"/>
          <ac:picMkLst>
            <pc:docMk/>
            <pc:sldMk cId="496764324" sldId="256"/>
            <ac:picMk id="41" creationId="{632F7BAA-0165-4A0D-B27B-CFBA63BB9916}"/>
          </ac:picMkLst>
        </pc:picChg>
      </pc:sldChg>
    </pc:docChg>
  </pc:docChgLst>
  <pc:docChgLst>
    <pc:chgData name="T A R N n n" userId="0626c4788f5135c2" providerId="LiveId" clId="{A8A4D158-F79F-48BD-87A0-A1795FD76DEF}"/>
    <pc:docChg chg="undo custSel addSld modSld">
      <pc:chgData name="T A R N n n" userId="0626c4788f5135c2" providerId="LiveId" clId="{A8A4D158-F79F-48BD-87A0-A1795FD76DEF}" dt="2020-05-27T12:13:05.823" v="104" actId="1076"/>
      <pc:docMkLst>
        <pc:docMk/>
      </pc:docMkLst>
      <pc:sldChg chg="delSp modSp add mod">
        <pc:chgData name="T A R N n n" userId="0626c4788f5135c2" providerId="LiveId" clId="{A8A4D158-F79F-48BD-87A0-A1795FD76DEF}" dt="2020-05-27T12:13:05.823" v="104" actId="1076"/>
        <pc:sldMkLst>
          <pc:docMk/>
          <pc:sldMk cId="794041134" sldId="257"/>
        </pc:sldMkLst>
        <pc:spChg chg="del">
          <ac:chgData name="T A R N n n" userId="0626c4788f5135c2" providerId="LiveId" clId="{A8A4D158-F79F-48BD-87A0-A1795FD76DEF}" dt="2020-05-27T12:05:34.423" v="4" actId="478"/>
          <ac:spMkLst>
            <pc:docMk/>
            <pc:sldMk cId="794041134" sldId="257"/>
            <ac:spMk id="24" creationId="{CD2CC8FE-02A9-4B8F-83BA-ACB1506CE6E4}"/>
          </ac:spMkLst>
        </pc:spChg>
        <pc:spChg chg="mod">
          <ac:chgData name="T A R N n n" userId="0626c4788f5135c2" providerId="LiveId" clId="{A8A4D158-F79F-48BD-87A0-A1795FD76DEF}" dt="2020-05-27T12:06:05.839" v="28" actId="403"/>
          <ac:spMkLst>
            <pc:docMk/>
            <pc:sldMk cId="794041134" sldId="257"/>
            <ac:spMk id="25" creationId="{810D136B-22C0-4CDB-B1D6-13234112417C}"/>
          </ac:spMkLst>
        </pc:spChg>
        <pc:spChg chg="del">
          <ac:chgData name="T A R N n n" userId="0626c4788f5135c2" providerId="LiveId" clId="{A8A4D158-F79F-48BD-87A0-A1795FD76DEF}" dt="2020-05-27T12:05:53.771" v="23" actId="478"/>
          <ac:spMkLst>
            <pc:docMk/>
            <pc:sldMk cId="794041134" sldId="257"/>
            <ac:spMk id="26" creationId="{B6EE4CB4-0D89-4759-95F9-B3B84F714BC4}"/>
          </ac:spMkLst>
        </pc:spChg>
        <pc:spChg chg="del">
          <ac:chgData name="T A R N n n" userId="0626c4788f5135c2" providerId="LiveId" clId="{A8A4D158-F79F-48BD-87A0-A1795FD76DEF}" dt="2020-05-27T12:05:28.072" v="1" actId="478"/>
          <ac:spMkLst>
            <pc:docMk/>
            <pc:sldMk cId="794041134" sldId="257"/>
            <ac:spMk id="30" creationId="{5CFD7675-7C96-4788-BFBB-1DEF2F8D17F7}"/>
          </ac:spMkLst>
        </pc:spChg>
        <pc:spChg chg="del">
          <ac:chgData name="T A R N n n" userId="0626c4788f5135c2" providerId="LiveId" clId="{A8A4D158-F79F-48BD-87A0-A1795FD76DEF}" dt="2020-05-27T12:05:28.688" v="2" actId="478"/>
          <ac:spMkLst>
            <pc:docMk/>
            <pc:sldMk cId="794041134" sldId="257"/>
            <ac:spMk id="35" creationId="{1972490B-680F-40AE-AC34-63B7399385BA}"/>
          </ac:spMkLst>
        </pc:spChg>
        <pc:spChg chg="del">
          <ac:chgData name="T A R N n n" userId="0626c4788f5135c2" providerId="LiveId" clId="{A8A4D158-F79F-48BD-87A0-A1795FD76DEF}" dt="2020-05-27T12:07:21.163" v="74" actId="478"/>
          <ac:spMkLst>
            <pc:docMk/>
            <pc:sldMk cId="794041134" sldId="257"/>
            <ac:spMk id="36" creationId="{779704AB-2684-492C-9DF5-365A3621E3D5}"/>
          </ac:spMkLst>
        </pc:spChg>
        <pc:spChg chg="mod">
          <ac:chgData name="T A R N n n" userId="0626c4788f5135c2" providerId="LiveId" clId="{A8A4D158-F79F-48BD-87A0-A1795FD76DEF}" dt="2020-05-27T12:08:34.985" v="84" actId="12"/>
          <ac:spMkLst>
            <pc:docMk/>
            <pc:sldMk cId="794041134" sldId="257"/>
            <ac:spMk id="37" creationId="{C891C86E-0C2F-4E9F-BFFF-B27ADF6C93E1}"/>
          </ac:spMkLst>
        </pc:spChg>
        <pc:spChg chg="del">
          <ac:chgData name="T A R N n n" userId="0626c4788f5135c2" providerId="LiveId" clId="{A8A4D158-F79F-48BD-87A0-A1795FD76DEF}" dt="2020-05-27T12:07:15.810" v="72" actId="478"/>
          <ac:spMkLst>
            <pc:docMk/>
            <pc:sldMk cId="794041134" sldId="257"/>
            <ac:spMk id="48" creationId="{6CAFFE36-3835-47F0-8EB6-57688B7B45AA}"/>
          </ac:spMkLst>
        </pc:spChg>
        <pc:grpChg chg="mod">
          <ac:chgData name="T A R N n n" userId="0626c4788f5135c2" providerId="LiveId" clId="{A8A4D158-F79F-48BD-87A0-A1795FD76DEF}" dt="2020-05-27T12:13:01.709" v="102" actId="1076"/>
          <ac:grpSpMkLst>
            <pc:docMk/>
            <pc:sldMk cId="794041134" sldId="257"/>
            <ac:grpSpMk id="14" creationId="{57ECA022-86B7-4453-BFBB-502418306302}"/>
          </ac:grpSpMkLst>
        </pc:grpChg>
        <pc:grpChg chg="mod">
          <ac:chgData name="T A R N n n" userId="0626c4788f5135c2" providerId="LiveId" clId="{A8A4D158-F79F-48BD-87A0-A1795FD76DEF}" dt="2020-05-27T12:12:59.518" v="101" actId="1076"/>
          <ac:grpSpMkLst>
            <pc:docMk/>
            <pc:sldMk cId="794041134" sldId="257"/>
            <ac:grpSpMk id="17" creationId="{6C033C76-F288-45E3-AA2D-1CD0889EC5BE}"/>
          </ac:grpSpMkLst>
        </pc:grpChg>
        <pc:grpChg chg="mod">
          <ac:chgData name="T A R N n n" userId="0626c4788f5135c2" providerId="LiveId" clId="{A8A4D158-F79F-48BD-87A0-A1795FD76DEF}" dt="2020-05-27T12:12:58.461" v="100" actId="1076"/>
          <ac:grpSpMkLst>
            <pc:docMk/>
            <pc:sldMk cId="794041134" sldId="257"/>
            <ac:grpSpMk id="32" creationId="{B7D4E311-54C1-4868-B617-647B1588730F}"/>
          </ac:grpSpMkLst>
        </pc:grpChg>
        <pc:picChg chg="mod">
          <ac:chgData name="T A R N n n" userId="0626c4788f5135c2" providerId="LiveId" clId="{A8A4D158-F79F-48BD-87A0-A1795FD76DEF}" dt="2020-05-27T12:13:05.823" v="104" actId="1076"/>
          <ac:picMkLst>
            <pc:docMk/>
            <pc:sldMk cId="794041134" sldId="257"/>
            <ac:picMk id="22" creationId="{E915A673-C27C-46ED-BA0B-013389661628}"/>
          </ac:picMkLst>
        </pc:picChg>
        <pc:picChg chg="del">
          <ac:chgData name="T A R N n n" userId="0626c4788f5135c2" providerId="LiveId" clId="{A8A4D158-F79F-48BD-87A0-A1795FD76DEF}" dt="2020-05-27T12:05:31.187" v="3" actId="478"/>
          <ac:picMkLst>
            <pc:docMk/>
            <pc:sldMk cId="794041134" sldId="257"/>
            <ac:picMk id="39" creationId="{2B725266-BED7-4C2C-9B24-7FC6A65C4DE6}"/>
          </ac:picMkLst>
        </pc:picChg>
      </pc:sldChg>
    </pc:docChg>
  </pc:docChgLst>
  <pc:docChgLst>
    <pc:chgData name="T A R N n n" userId="0626c4788f5135c2" providerId="LiveId" clId="{71698471-5CD3-4492-81FE-95042EA9C6A9}"/>
    <pc:docChg chg="undo custSel modSld">
      <pc:chgData name="T A R N n n" userId="0626c4788f5135c2" providerId="LiveId" clId="{71698471-5CD3-4492-81FE-95042EA9C6A9}" dt="2020-12-17T01:36:41.836" v="225" actId="1076"/>
      <pc:docMkLst>
        <pc:docMk/>
      </pc:docMkLst>
      <pc:sldChg chg="addSp delSp modSp mod">
        <pc:chgData name="T A R N n n" userId="0626c4788f5135c2" providerId="LiveId" clId="{71698471-5CD3-4492-81FE-95042EA9C6A9}" dt="2020-12-17T01:22:30.256" v="36" actId="1076"/>
        <pc:sldMkLst>
          <pc:docMk/>
          <pc:sldMk cId="496764324" sldId="256"/>
        </pc:sldMkLst>
        <pc:spChg chg="add del mod">
          <ac:chgData name="T A R N n n" userId="0626c4788f5135c2" providerId="LiveId" clId="{71698471-5CD3-4492-81FE-95042EA9C6A9}" dt="2020-12-17T01:21:41.373" v="24"/>
          <ac:spMkLst>
            <pc:docMk/>
            <pc:sldMk cId="496764324" sldId="256"/>
            <ac:spMk id="32" creationId="{D423D77B-AF88-47CA-8DB2-ABE16D68AEA3}"/>
          </ac:spMkLst>
        </pc:spChg>
        <pc:spChg chg="add del mod">
          <ac:chgData name="T A R N n n" userId="0626c4788f5135c2" providerId="LiveId" clId="{71698471-5CD3-4492-81FE-95042EA9C6A9}" dt="2020-12-17T01:22:22.303" v="35"/>
          <ac:spMkLst>
            <pc:docMk/>
            <pc:sldMk cId="496764324" sldId="256"/>
            <ac:spMk id="34" creationId="{CF0A951A-2986-4A3C-B887-5E67026CEF48}"/>
          </ac:spMkLst>
        </pc:spChg>
        <pc:spChg chg="mod">
          <ac:chgData name="T A R N n n" userId="0626c4788f5135c2" providerId="LiveId" clId="{71698471-5CD3-4492-81FE-95042EA9C6A9}" dt="2020-12-17T01:20:20.552" v="10" actId="207"/>
          <ac:spMkLst>
            <pc:docMk/>
            <pc:sldMk cId="496764324" sldId="256"/>
            <ac:spMk id="41" creationId="{2DCD7AC7-034E-4623-BA53-F8DAFD32454B}"/>
          </ac:spMkLst>
        </pc:spChg>
        <pc:spChg chg="mod">
          <ac:chgData name="T A R N n n" userId="0626c4788f5135c2" providerId="LiveId" clId="{71698471-5CD3-4492-81FE-95042EA9C6A9}" dt="2020-12-17T01:20:18.179" v="9" actId="207"/>
          <ac:spMkLst>
            <pc:docMk/>
            <pc:sldMk cId="496764324" sldId="256"/>
            <ac:spMk id="59" creationId="{8A59DC3E-21B1-4F8F-AA49-BD9F26B7F628}"/>
          </ac:spMkLst>
        </pc:spChg>
        <pc:picChg chg="add del mod">
          <ac:chgData name="T A R N n n" userId="0626c4788f5135c2" providerId="LiveId" clId="{71698471-5CD3-4492-81FE-95042EA9C6A9}" dt="2020-12-17T01:21:41.373" v="24"/>
          <ac:picMkLst>
            <pc:docMk/>
            <pc:sldMk cId="496764324" sldId="256"/>
            <ac:picMk id="3" creationId="{E5C2A2C0-A5D8-48DC-8197-18EA7936E2CC}"/>
          </ac:picMkLst>
        </pc:picChg>
        <pc:picChg chg="add del mod">
          <ac:chgData name="T A R N n n" userId="0626c4788f5135c2" providerId="LiveId" clId="{71698471-5CD3-4492-81FE-95042EA9C6A9}" dt="2020-12-17T01:22:22.303" v="35"/>
          <ac:picMkLst>
            <pc:docMk/>
            <pc:sldMk cId="496764324" sldId="256"/>
            <ac:picMk id="7" creationId="{8AF545EE-7773-44CC-8CE4-82693A420CB1}"/>
          </ac:picMkLst>
        </pc:picChg>
        <pc:picChg chg="mod">
          <ac:chgData name="T A R N n n" userId="0626c4788f5135c2" providerId="LiveId" clId="{71698471-5CD3-4492-81FE-95042EA9C6A9}" dt="2020-12-17T01:21:48.316" v="25" actId="1076"/>
          <ac:picMkLst>
            <pc:docMk/>
            <pc:sldMk cId="496764324" sldId="256"/>
            <ac:picMk id="33" creationId="{F5E0AD4F-9EAA-47FD-A272-44D0BB3A46DC}"/>
          </ac:picMkLst>
        </pc:picChg>
        <pc:picChg chg="mod">
          <ac:chgData name="T A R N n n" userId="0626c4788f5135c2" providerId="LiveId" clId="{71698471-5CD3-4492-81FE-95042EA9C6A9}" dt="2020-12-17T01:22:30.256" v="36" actId="1076"/>
          <ac:picMkLst>
            <pc:docMk/>
            <pc:sldMk cId="496764324" sldId="256"/>
            <ac:picMk id="35" creationId="{741EFC18-B459-45DB-ADF4-1DCD40B89D28}"/>
          </ac:picMkLst>
        </pc:picChg>
      </pc:sldChg>
      <pc:sldChg chg="addSp delSp modSp mod">
        <pc:chgData name="T A R N n n" userId="0626c4788f5135c2" providerId="LiveId" clId="{71698471-5CD3-4492-81FE-95042EA9C6A9}" dt="2020-12-17T01:24:08.434" v="55" actId="1076"/>
        <pc:sldMkLst>
          <pc:docMk/>
          <pc:sldMk cId="3062424634" sldId="265"/>
        </pc:sldMkLst>
        <pc:spChg chg="add del mod">
          <ac:chgData name="T A R N n n" userId="0626c4788f5135c2" providerId="LiveId" clId="{71698471-5CD3-4492-81FE-95042EA9C6A9}" dt="2020-12-17T01:23:42.555" v="49"/>
          <ac:spMkLst>
            <pc:docMk/>
            <pc:sldMk cId="3062424634" sldId="265"/>
            <ac:spMk id="32" creationId="{CED88B8E-7371-45F7-AE53-576BFE288490}"/>
          </ac:spMkLst>
        </pc:spChg>
        <pc:spChg chg="add del mod">
          <ac:chgData name="T A R N n n" userId="0626c4788f5135c2" providerId="LiveId" clId="{71698471-5CD3-4492-81FE-95042EA9C6A9}" dt="2020-12-17T01:24:03.486" v="54"/>
          <ac:spMkLst>
            <pc:docMk/>
            <pc:sldMk cId="3062424634" sldId="265"/>
            <ac:spMk id="34" creationId="{066F63D6-AFD4-4D67-9BE1-28AF2D210BCE}"/>
          </ac:spMkLst>
        </pc:spChg>
        <pc:picChg chg="add del mod">
          <ac:chgData name="T A R N n n" userId="0626c4788f5135c2" providerId="LiveId" clId="{71698471-5CD3-4492-81FE-95042EA9C6A9}" dt="2020-12-17T01:24:03.486" v="54"/>
          <ac:picMkLst>
            <pc:docMk/>
            <pc:sldMk cId="3062424634" sldId="265"/>
            <ac:picMk id="3" creationId="{0A42031B-99F0-49C8-97D4-182B8DFCE449}"/>
          </ac:picMkLst>
        </pc:picChg>
        <pc:picChg chg="add del mod">
          <ac:chgData name="T A R N n n" userId="0626c4788f5135c2" providerId="LiveId" clId="{71698471-5CD3-4492-81FE-95042EA9C6A9}" dt="2020-12-17T01:23:42.555" v="49"/>
          <ac:picMkLst>
            <pc:docMk/>
            <pc:sldMk cId="3062424634" sldId="265"/>
            <ac:picMk id="7" creationId="{2E1F972C-1727-4714-A9F7-38AB247C2E51}"/>
          </ac:picMkLst>
        </pc:picChg>
        <pc:picChg chg="mod">
          <ac:chgData name="T A R N n n" userId="0626c4788f5135c2" providerId="LiveId" clId="{71698471-5CD3-4492-81FE-95042EA9C6A9}" dt="2020-12-17T01:23:48.078" v="50" actId="1076"/>
          <ac:picMkLst>
            <pc:docMk/>
            <pc:sldMk cId="3062424634" sldId="265"/>
            <ac:picMk id="33" creationId="{82E1C457-B2E5-42F6-A4FA-AEFFDEEA19A3}"/>
          </ac:picMkLst>
        </pc:picChg>
        <pc:picChg chg="mod">
          <ac:chgData name="T A R N n n" userId="0626c4788f5135c2" providerId="LiveId" clId="{71698471-5CD3-4492-81FE-95042EA9C6A9}" dt="2020-12-17T01:24:08.434" v="55" actId="1076"/>
          <ac:picMkLst>
            <pc:docMk/>
            <pc:sldMk cId="3062424634" sldId="265"/>
            <ac:picMk id="35" creationId="{5CFE3DD8-D633-4471-8FEA-FC1E6456977D}"/>
          </ac:picMkLst>
        </pc:picChg>
      </pc:sldChg>
      <pc:sldChg chg="addSp delSp modSp mod">
        <pc:chgData name="T A R N n n" userId="0626c4788f5135c2" providerId="LiveId" clId="{71698471-5CD3-4492-81FE-95042EA9C6A9}" dt="2020-12-17T01:25:59.813" v="81" actId="1076"/>
        <pc:sldMkLst>
          <pc:docMk/>
          <pc:sldMk cId="2467041801" sldId="266"/>
        </pc:sldMkLst>
        <pc:spChg chg="add del mod">
          <ac:chgData name="T A R N n n" userId="0626c4788f5135c2" providerId="LiveId" clId="{71698471-5CD3-4492-81FE-95042EA9C6A9}" dt="2020-12-17T01:25:02.692" v="67"/>
          <ac:spMkLst>
            <pc:docMk/>
            <pc:sldMk cId="2467041801" sldId="266"/>
            <ac:spMk id="30" creationId="{8F94E661-E692-4CE2-9C8C-EFF240C31A17}"/>
          </ac:spMkLst>
        </pc:spChg>
        <pc:spChg chg="add del mod">
          <ac:chgData name="T A R N n n" userId="0626c4788f5135c2" providerId="LiveId" clId="{71698471-5CD3-4492-81FE-95042EA9C6A9}" dt="2020-12-17T01:25:56.554" v="80"/>
          <ac:spMkLst>
            <pc:docMk/>
            <pc:sldMk cId="2467041801" sldId="266"/>
            <ac:spMk id="34" creationId="{BFBA75D9-8CA7-443B-8B96-8464FC5622FB}"/>
          </ac:spMkLst>
        </pc:spChg>
        <pc:spChg chg="mod">
          <ac:chgData name="T A R N n n" userId="0626c4788f5135c2" providerId="LiveId" clId="{71698471-5CD3-4492-81FE-95042EA9C6A9}" dt="2020-12-17T01:24:51.502" v="61" actId="962"/>
          <ac:spMkLst>
            <pc:docMk/>
            <pc:sldMk cId="2467041801" sldId="266"/>
            <ac:spMk id="41" creationId="{2DCD7AC7-034E-4623-BA53-F8DAFD32454B}"/>
          </ac:spMkLst>
        </pc:spChg>
        <pc:picChg chg="add del mod">
          <ac:chgData name="T A R N n n" userId="0626c4788f5135c2" providerId="LiveId" clId="{71698471-5CD3-4492-81FE-95042EA9C6A9}" dt="2020-12-17T01:25:02.692" v="67"/>
          <ac:picMkLst>
            <pc:docMk/>
            <pc:sldMk cId="2467041801" sldId="266"/>
            <ac:picMk id="3" creationId="{183DE825-8337-467E-A664-9C3B7C61F2A2}"/>
          </ac:picMkLst>
        </pc:picChg>
        <pc:picChg chg="add del mod">
          <ac:chgData name="T A R N n n" userId="0626c4788f5135c2" providerId="LiveId" clId="{71698471-5CD3-4492-81FE-95042EA9C6A9}" dt="2020-12-17T01:25:56.554" v="80"/>
          <ac:picMkLst>
            <pc:docMk/>
            <pc:sldMk cId="2467041801" sldId="266"/>
            <ac:picMk id="7" creationId="{3A052F8E-96B5-45B5-B8C7-A01AFA7E60CD}"/>
          </ac:picMkLst>
        </pc:picChg>
        <pc:picChg chg="mod">
          <ac:chgData name="T A R N n n" userId="0626c4788f5135c2" providerId="LiveId" clId="{71698471-5CD3-4492-81FE-95042EA9C6A9}" dt="2020-12-17T01:25:07.344" v="69" actId="1036"/>
          <ac:picMkLst>
            <pc:docMk/>
            <pc:sldMk cId="2467041801" sldId="266"/>
            <ac:picMk id="31" creationId="{2A7EEA78-9D9D-49C6-90CD-EBBF5B6B4628}"/>
          </ac:picMkLst>
        </pc:picChg>
        <pc:picChg chg="mod">
          <ac:chgData name="T A R N n n" userId="0626c4788f5135c2" providerId="LiveId" clId="{71698471-5CD3-4492-81FE-95042EA9C6A9}" dt="2020-12-17T01:25:59.813" v="81" actId="1076"/>
          <ac:picMkLst>
            <pc:docMk/>
            <pc:sldMk cId="2467041801" sldId="266"/>
            <ac:picMk id="35" creationId="{C6BBD9FB-9A2F-4ABE-B4AE-ACC95076E84C}"/>
          </ac:picMkLst>
        </pc:picChg>
      </pc:sldChg>
      <pc:sldChg chg="addSp delSp modSp mod">
        <pc:chgData name="T A R N n n" userId="0626c4788f5135c2" providerId="LiveId" clId="{71698471-5CD3-4492-81FE-95042EA9C6A9}" dt="2020-12-17T01:27:36.112" v="107" actId="1037"/>
        <pc:sldMkLst>
          <pc:docMk/>
          <pc:sldMk cId="273647848" sldId="267"/>
        </pc:sldMkLst>
        <pc:spChg chg="add del mod">
          <ac:chgData name="T A R N n n" userId="0626c4788f5135c2" providerId="LiveId" clId="{71698471-5CD3-4492-81FE-95042EA9C6A9}" dt="2020-12-17T01:27:02.545" v="97"/>
          <ac:spMkLst>
            <pc:docMk/>
            <pc:sldMk cId="273647848" sldId="267"/>
            <ac:spMk id="32" creationId="{A2ABC53C-4412-4735-89FE-9A1746D4A4B4}"/>
          </ac:spMkLst>
        </pc:spChg>
        <pc:spChg chg="add del mod">
          <ac:chgData name="T A R N n n" userId="0626c4788f5135c2" providerId="LiveId" clId="{71698471-5CD3-4492-81FE-95042EA9C6A9}" dt="2020-12-17T01:27:26.603" v="104"/>
          <ac:spMkLst>
            <pc:docMk/>
            <pc:sldMk cId="273647848" sldId="267"/>
            <ac:spMk id="34" creationId="{7796B97A-0F0A-4490-BFF6-BA52AFA68E4F}"/>
          </ac:spMkLst>
        </pc:spChg>
        <pc:picChg chg="add del mod">
          <ac:chgData name="T A R N n n" userId="0626c4788f5135c2" providerId="LiveId" clId="{71698471-5CD3-4492-81FE-95042EA9C6A9}" dt="2020-12-17T01:27:26.603" v="104"/>
          <ac:picMkLst>
            <pc:docMk/>
            <pc:sldMk cId="273647848" sldId="267"/>
            <ac:picMk id="3" creationId="{F09E038C-588E-4323-9F5B-5AA6816C49FC}"/>
          </ac:picMkLst>
        </pc:picChg>
        <pc:picChg chg="add del mod">
          <ac:chgData name="T A R N n n" userId="0626c4788f5135c2" providerId="LiveId" clId="{71698471-5CD3-4492-81FE-95042EA9C6A9}" dt="2020-12-17T01:27:02.545" v="97"/>
          <ac:picMkLst>
            <pc:docMk/>
            <pc:sldMk cId="273647848" sldId="267"/>
            <ac:picMk id="7" creationId="{BF34E0E3-5593-4B7E-8241-3899A7976601}"/>
          </ac:picMkLst>
        </pc:picChg>
        <pc:picChg chg="mod">
          <ac:chgData name="T A R N n n" userId="0626c4788f5135c2" providerId="LiveId" clId="{71698471-5CD3-4492-81FE-95042EA9C6A9}" dt="2020-12-17T01:27:06.711" v="98" actId="1076"/>
          <ac:picMkLst>
            <pc:docMk/>
            <pc:sldMk cId="273647848" sldId="267"/>
            <ac:picMk id="33" creationId="{331278F4-66E1-4F1D-A439-F8A6AFC24BE2}"/>
          </ac:picMkLst>
        </pc:picChg>
        <pc:picChg chg="mod">
          <ac:chgData name="T A R N n n" userId="0626c4788f5135c2" providerId="LiveId" clId="{71698471-5CD3-4492-81FE-95042EA9C6A9}" dt="2020-12-17T01:27:36.112" v="107" actId="1037"/>
          <ac:picMkLst>
            <pc:docMk/>
            <pc:sldMk cId="273647848" sldId="267"/>
            <ac:picMk id="35" creationId="{830B9EEC-38AB-41F3-8031-5EB7F78C38C2}"/>
          </ac:picMkLst>
        </pc:picChg>
      </pc:sldChg>
      <pc:sldChg chg="addSp delSp modSp mod">
        <pc:chgData name="T A R N n n" userId="0626c4788f5135c2" providerId="LiveId" clId="{71698471-5CD3-4492-81FE-95042EA9C6A9}" dt="2020-12-17T01:29:05.008" v="127" actId="1038"/>
        <pc:sldMkLst>
          <pc:docMk/>
          <pc:sldMk cId="2359459772" sldId="268"/>
        </pc:sldMkLst>
        <pc:spChg chg="add del mod">
          <ac:chgData name="T A R N n n" userId="0626c4788f5135c2" providerId="LiveId" clId="{71698471-5CD3-4492-81FE-95042EA9C6A9}" dt="2020-12-17T01:28:40.005" v="119"/>
          <ac:spMkLst>
            <pc:docMk/>
            <pc:sldMk cId="2359459772" sldId="268"/>
            <ac:spMk id="32" creationId="{510C4AFB-E4CD-497D-A009-18C6627AD2F4}"/>
          </ac:spMkLst>
        </pc:spChg>
        <pc:spChg chg="add del mod">
          <ac:chgData name="T A R N n n" userId="0626c4788f5135c2" providerId="LiveId" clId="{71698471-5CD3-4492-81FE-95042EA9C6A9}" dt="2020-12-17T01:28:59.835" v="124"/>
          <ac:spMkLst>
            <pc:docMk/>
            <pc:sldMk cId="2359459772" sldId="268"/>
            <ac:spMk id="34" creationId="{7806850E-35F5-4B3B-B152-F4A879888325}"/>
          </ac:spMkLst>
        </pc:spChg>
        <pc:picChg chg="add del mod">
          <ac:chgData name="T A R N n n" userId="0626c4788f5135c2" providerId="LiveId" clId="{71698471-5CD3-4492-81FE-95042EA9C6A9}" dt="2020-12-17T01:28:40.005" v="119"/>
          <ac:picMkLst>
            <pc:docMk/>
            <pc:sldMk cId="2359459772" sldId="268"/>
            <ac:picMk id="3" creationId="{5FC6D98B-A27A-42E4-A1DB-E64FD8868BA5}"/>
          </ac:picMkLst>
        </pc:picChg>
        <pc:picChg chg="add del mod">
          <ac:chgData name="T A R N n n" userId="0626c4788f5135c2" providerId="LiveId" clId="{71698471-5CD3-4492-81FE-95042EA9C6A9}" dt="2020-12-17T01:28:59.835" v="124"/>
          <ac:picMkLst>
            <pc:docMk/>
            <pc:sldMk cId="2359459772" sldId="268"/>
            <ac:picMk id="7" creationId="{971EAE83-624F-476B-90DD-624F6AD60588}"/>
          </ac:picMkLst>
        </pc:picChg>
        <pc:picChg chg="mod">
          <ac:chgData name="T A R N n n" userId="0626c4788f5135c2" providerId="LiveId" clId="{71698471-5CD3-4492-81FE-95042EA9C6A9}" dt="2020-12-17T01:28:45.380" v="120" actId="1076"/>
          <ac:picMkLst>
            <pc:docMk/>
            <pc:sldMk cId="2359459772" sldId="268"/>
            <ac:picMk id="33" creationId="{0CB50072-6943-41F7-9ED3-0C7681C869FC}"/>
          </ac:picMkLst>
        </pc:picChg>
        <pc:picChg chg="mod">
          <ac:chgData name="T A R N n n" userId="0626c4788f5135c2" providerId="LiveId" clId="{71698471-5CD3-4492-81FE-95042EA9C6A9}" dt="2020-12-17T01:29:05.008" v="127" actId="1038"/>
          <ac:picMkLst>
            <pc:docMk/>
            <pc:sldMk cId="2359459772" sldId="268"/>
            <ac:picMk id="35" creationId="{9B7D198A-E3F8-4D47-82AD-3DA4BF5AB73B}"/>
          </ac:picMkLst>
        </pc:picChg>
      </pc:sldChg>
      <pc:sldChg chg="addSp delSp modSp mod">
        <pc:chgData name="T A R N n n" userId="0626c4788f5135c2" providerId="LiveId" clId="{71698471-5CD3-4492-81FE-95042EA9C6A9}" dt="2020-12-17T01:31:28.863" v="158" actId="1076"/>
        <pc:sldMkLst>
          <pc:docMk/>
          <pc:sldMk cId="733945646" sldId="269"/>
        </pc:sldMkLst>
        <pc:spChg chg="del">
          <ac:chgData name="T A R N n n" userId="0626c4788f5135c2" providerId="LiveId" clId="{71698471-5CD3-4492-81FE-95042EA9C6A9}" dt="2020-12-17T01:29:46.378" v="130" actId="478"/>
          <ac:spMkLst>
            <pc:docMk/>
            <pc:sldMk cId="733945646" sldId="269"/>
            <ac:spMk id="2" creationId="{8367AED7-E7FE-4C60-A1F7-03CF9456BFA3}"/>
          </ac:spMkLst>
        </pc:spChg>
        <pc:spChg chg="del">
          <ac:chgData name="T A R N n n" userId="0626c4788f5135c2" providerId="LiveId" clId="{71698471-5CD3-4492-81FE-95042EA9C6A9}" dt="2020-12-17T01:29:45.525" v="129" actId="478"/>
          <ac:spMkLst>
            <pc:docMk/>
            <pc:sldMk cId="733945646" sldId="269"/>
            <ac:spMk id="30" creationId="{C7EA1EC4-2FF3-4465-A6DB-81856722EAED}"/>
          </ac:spMkLst>
        </pc:spChg>
        <pc:spChg chg="add del mod">
          <ac:chgData name="T A R N n n" userId="0626c4788f5135c2" providerId="LiveId" clId="{71698471-5CD3-4492-81FE-95042EA9C6A9}" dt="2020-12-17T01:30:51.097" v="147"/>
          <ac:spMkLst>
            <pc:docMk/>
            <pc:sldMk cId="733945646" sldId="269"/>
            <ac:spMk id="34" creationId="{1126C4F4-0158-4843-882C-53B99B00CB20}"/>
          </ac:spMkLst>
        </pc:spChg>
        <pc:spChg chg="add del mod">
          <ac:chgData name="T A R N n n" userId="0626c4788f5135c2" providerId="LiveId" clId="{71698471-5CD3-4492-81FE-95042EA9C6A9}" dt="2020-12-17T01:31:24.707" v="157"/>
          <ac:spMkLst>
            <pc:docMk/>
            <pc:sldMk cId="733945646" sldId="269"/>
            <ac:spMk id="38" creationId="{2D44B424-A64B-43B7-BD9F-0ABE8B55E2C1}"/>
          </ac:spMkLst>
        </pc:spChg>
        <pc:picChg chg="add del mod">
          <ac:chgData name="T A R N n n" userId="0626c4788f5135c2" providerId="LiveId" clId="{71698471-5CD3-4492-81FE-95042EA9C6A9}" dt="2020-12-17T01:30:06.022" v="135" actId="478"/>
          <ac:picMkLst>
            <pc:docMk/>
            <pc:sldMk cId="733945646" sldId="269"/>
            <ac:picMk id="6" creationId="{39EAFE8C-37F4-439C-A407-D5EDB0357E57}"/>
          </ac:picMkLst>
        </pc:picChg>
        <pc:picChg chg="add del mod">
          <ac:chgData name="T A R N n n" userId="0626c4788f5135c2" providerId="LiveId" clId="{71698471-5CD3-4492-81FE-95042EA9C6A9}" dt="2020-12-17T01:30:51.097" v="147"/>
          <ac:picMkLst>
            <pc:docMk/>
            <pc:sldMk cId="733945646" sldId="269"/>
            <ac:picMk id="11" creationId="{A1AB4725-4973-4989-97C0-4D67ED8A3D19}"/>
          </ac:picMkLst>
        </pc:picChg>
        <pc:picChg chg="add del mod">
          <ac:chgData name="T A R N n n" userId="0626c4788f5135c2" providerId="LiveId" clId="{71698471-5CD3-4492-81FE-95042EA9C6A9}" dt="2020-12-17T01:31:24.707" v="157"/>
          <ac:picMkLst>
            <pc:docMk/>
            <pc:sldMk cId="733945646" sldId="269"/>
            <ac:picMk id="13" creationId="{CA26C9B0-C6C6-4466-A25A-97A7ADC41206}"/>
          </ac:picMkLst>
        </pc:picChg>
        <pc:picChg chg="mod">
          <ac:chgData name="T A R N n n" userId="0626c4788f5135c2" providerId="LiveId" clId="{71698471-5CD3-4492-81FE-95042EA9C6A9}" dt="2020-12-17T01:31:02.777" v="151" actId="1035"/>
          <ac:picMkLst>
            <pc:docMk/>
            <pc:sldMk cId="733945646" sldId="269"/>
            <ac:picMk id="35" creationId="{192F08FC-84E3-4D7D-A722-A43E21D68391}"/>
          </ac:picMkLst>
        </pc:picChg>
        <pc:picChg chg="mod">
          <ac:chgData name="T A R N n n" userId="0626c4788f5135c2" providerId="LiveId" clId="{71698471-5CD3-4492-81FE-95042EA9C6A9}" dt="2020-12-17T01:31:28.863" v="158" actId="1076"/>
          <ac:picMkLst>
            <pc:docMk/>
            <pc:sldMk cId="733945646" sldId="269"/>
            <ac:picMk id="40" creationId="{08B04406-8F66-4C61-A7AE-63EB8DAD554A}"/>
          </ac:picMkLst>
        </pc:picChg>
      </pc:sldChg>
      <pc:sldChg chg="addSp delSp modSp mod">
        <pc:chgData name="T A R N n n" userId="0626c4788f5135c2" providerId="LiveId" clId="{71698471-5CD3-4492-81FE-95042EA9C6A9}" dt="2020-12-17T01:34:46.113" v="200" actId="1076"/>
        <pc:sldMkLst>
          <pc:docMk/>
          <pc:sldMk cId="430954913" sldId="271"/>
        </pc:sldMkLst>
        <pc:spChg chg="add del mod">
          <ac:chgData name="T A R N n n" userId="0626c4788f5135c2" providerId="LiveId" clId="{71698471-5CD3-4492-81FE-95042EA9C6A9}" dt="2020-12-17T01:34:19.207" v="195"/>
          <ac:spMkLst>
            <pc:docMk/>
            <pc:sldMk cId="430954913" sldId="271"/>
            <ac:spMk id="30" creationId="{22EF9F42-DF5D-4EBE-931F-AE9BAE228379}"/>
          </ac:spMkLst>
        </pc:spChg>
        <pc:spChg chg="add del mod">
          <ac:chgData name="T A R N n n" userId="0626c4788f5135c2" providerId="LiveId" clId="{71698471-5CD3-4492-81FE-95042EA9C6A9}" dt="2020-12-17T01:34:39.154" v="199"/>
          <ac:spMkLst>
            <pc:docMk/>
            <pc:sldMk cId="430954913" sldId="271"/>
            <ac:spMk id="32" creationId="{06FB38BA-5432-4BC5-B404-0F62A9EB1D0C}"/>
          </ac:spMkLst>
        </pc:spChg>
        <pc:picChg chg="add del mod">
          <ac:chgData name="T A R N n n" userId="0626c4788f5135c2" providerId="LiveId" clId="{71698471-5CD3-4492-81FE-95042EA9C6A9}" dt="2020-12-17T01:34:39.154" v="199"/>
          <ac:picMkLst>
            <pc:docMk/>
            <pc:sldMk cId="430954913" sldId="271"/>
            <ac:picMk id="3" creationId="{0EECAF3E-6D15-4279-8113-297890761A2E}"/>
          </ac:picMkLst>
        </pc:picChg>
        <pc:picChg chg="add del mod">
          <ac:chgData name="T A R N n n" userId="0626c4788f5135c2" providerId="LiveId" clId="{71698471-5CD3-4492-81FE-95042EA9C6A9}" dt="2020-12-17T01:34:19.207" v="195"/>
          <ac:picMkLst>
            <pc:docMk/>
            <pc:sldMk cId="430954913" sldId="271"/>
            <ac:picMk id="7" creationId="{D3BD08AF-B360-4FF3-A277-38CB01943E58}"/>
          </ac:picMkLst>
        </pc:picChg>
        <pc:picChg chg="mod">
          <ac:chgData name="T A R N n n" userId="0626c4788f5135c2" providerId="LiveId" clId="{71698471-5CD3-4492-81FE-95042EA9C6A9}" dt="2020-12-17T01:34:24.538" v="196" actId="1076"/>
          <ac:picMkLst>
            <pc:docMk/>
            <pc:sldMk cId="430954913" sldId="271"/>
            <ac:picMk id="31" creationId="{4AB03B1B-8FA6-4669-9FC0-FF5F1401A570}"/>
          </ac:picMkLst>
        </pc:picChg>
        <pc:picChg chg="mod">
          <ac:chgData name="T A R N n n" userId="0626c4788f5135c2" providerId="LiveId" clId="{71698471-5CD3-4492-81FE-95042EA9C6A9}" dt="2020-12-17T01:34:46.113" v="200" actId="1076"/>
          <ac:picMkLst>
            <pc:docMk/>
            <pc:sldMk cId="430954913" sldId="271"/>
            <ac:picMk id="33" creationId="{B2929B51-0618-45A7-90A5-E4A4EC0C902E}"/>
          </ac:picMkLst>
        </pc:picChg>
      </pc:sldChg>
      <pc:sldChg chg="addSp delSp modSp mod">
        <pc:chgData name="T A R N n n" userId="0626c4788f5135c2" providerId="LiveId" clId="{71698471-5CD3-4492-81FE-95042EA9C6A9}" dt="2020-12-17T01:33:19.043" v="178" actId="1076"/>
        <pc:sldMkLst>
          <pc:docMk/>
          <pc:sldMk cId="2291901089" sldId="273"/>
        </pc:sldMkLst>
        <pc:spChg chg="add del mod">
          <ac:chgData name="T A R N n n" userId="0626c4788f5135c2" providerId="LiveId" clId="{71698471-5CD3-4492-81FE-95042EA9C6A9}" dt="2020-12-17T01:32:04.720" v="166"/>
          <ac:spMkLst>
            <pc:docMk/>
            <pc:sldMk cId="2291901089" sldId="273"/>
            <ac:spMk id="30" creationId="{AD590877-D41A-44D8-8D20-4E8A636CF500}"/>
          </ac:spMkLst>
        </pc:spChg>
        <pc:spChg chg="add del mod">
          <ac:chgData name="T A R N n n" userId="0626c4788f5135c2" providerId="LiveId" clId="{71698471-5CD3-4492-81FE-95042EA9C6A9}" dt="2020-12-17T01:33:15.012" v="177"/>
          <ac:spMkLst>
            <pc:docMk/>
            <pc:sldMk cId="2291901089" sldId="273"/>
            <ac:spMk id="32" creationId="{47E910C8-A368-44DE-B2FC-36F92FC90B31}"/>
          </ac:spMkLst>
        </pc:spChg>
        <pc:picChg chg="add del mod">
          <ac:chgData name="T A R N n n" userId="0626c4788f5135c2" providerId="LiveId" clId="{71698471-5CD3-4492-81FE-95042EA9C6A9}" dt="2020-12-17T01:32:04.720" v="166"/>
          <ac:picMkLst>
            <pc:docMk/>
            <pc:sldMk cId="2291901089" sldId="273"/>
            <ac:picMk id="3" creationId="{780091E9-DB4C-4B53-AE89-0504285FCA4A}"/>
          </ac:picMkLst>
        </pc:picChg>
        <pc:picChg chg="add del mod">
          <ac:chgData name="T A R N n n" userId="0626c4788f5135c2" providerId="LiveId" clId="{71698471-5CD3-4492-81FE-95042EA9C6A9}" dt="2020-12-17T01:33:15.012" v="177"/>
          <ac:picMkLst>
            <pc:docMk/>
            <pc:sldMk cId="2291901089" sldId="273"/>
            <ac:picMk id="7" creationId="{E7E3FCAF-D353-4817-AC6B-B65940AD110E}"/>
          </ac:picMkLst>
        </pc:picChg>
        <pc:picChg chg="mod">
          <ac:chgData name="T A R N n n" userId="0626c4788f5135c2" providerId="LiveId" clId="{71698471-5CD3-4492-81FE-95042EA9C6A9}" dt="2020-12-17T01:32:09.180" v="167" actId="1076"/>
          <ac:picMkLst>
            <pc:docMk/>
            <pc:sldMk cId="2291901089" sldId="273"/>
            <ac:picMk id="31" creationId="{A0DD51DF-3DAD-4691-8E52-C15D054908CF}"/>
          </ac:picMkLst>
        </pc:picChg>
        <pc:picChg chg="mod">
          <ac:chgData name="T A R N n n" userId="0626c4788f5135c2" providerId="LiveId" clId="{71698471-5CD3-4492-81FE-95042EA9C6A9}" dt="2020-12-17T01:33:19.043" v="178" actId="1076"/>
          <ac:picMkLst>
            <pc:docMk/>
            <pc:sldMk cId="2291901089" sldId="273"/>
            <ac:picMk id="33" creationId="{94682741-E2D2-494C-BD2C-85C16F1F0D65}"/>
          </ac:picMkLst>
        </pc:picChg>
      </pc:sldChg>
      <pc:sldChg chg="addSp delSp modSp mod">
        <pc:chgData name="T A R N n n" userId="0626c4788f5135c2" providerId="LiveId" clId="{71698471-5CD3-4492-81FE-95042EA9C6A9}" dt="2020-12-17T01:36:41.836" v="225" actId="1076"/>
        <pc:sldMkLst>
          <pc:docMk/>
          <pc:sldMk cId="2228441826" sldId="274"/>
        </pc:sldMkLst>
        <pc:spChg chg="add del mod">
          <ac:chgData name="T A R N n n" userId="0626c4788f5135c2" providerId="LiveId" clId="{71698471-5CD3-4492-81FE-95042EA9C6A9}" dt="2020-12-17T01:35:41.338" v="210"/>
          <ac:spMkLst>
            <pc:docMk/>
            <pc:sldMk cId="2228441826" sldId="274"/>
            <ac:spMk id="30" creationId="{07723238-EAC1-421C-B07E-EB2E0F995D15}"/>
          </ac:spMkLst>
        </pc:spChg>
        <pc:spChg chg="add del mod">
          <ac:chgData name="T A R N n n" userId="0626c4788f5135c2" providerId="LiveId" clId="{71698471-5CD3-4492-81FE-95042EA9C6A9}" dt="2020-12-17T01:36:37.827" v="224"/>
          <ac:spMkLst>
            <pc:docMk/>
            <pc:sldMk cId="2228441826" sldId="274"/>
            <ac:spMk id="34" creationId="{651C7337-FCA4-4C1E-882E-5283C5B4BA71}"/>
          </ac:spMkLst>
        </pc:spChg>
        <pc:picChg chg="add del mod">
          <ac:chgData name="T A R N n n" userId="0626c4788f5135c2" providerId="LiveId" clId="{71698471-5CD3-4492-81FE-95042EA9C6A9}" dt="2020-12-17T01:35:41.338" v="210"/>
          <ac:picMkLst>
            <pc:docMk/>
            <pc:sldMk cId="2228441826" sldId="274"/>
            <ac:picMk id="3" creationId="{5530E56D-67F4-49F0-B4B9-F9D4458C9D44}"/>
          </ac:picMkLst>
        </pc:picChg>
        <pc:picChg chg="add del mod">
          <ac:chgData name="T A R N n n" userId="0626c4788f5135c2" providerId="LiveId" clId="{71698471-5CD3-4492-81FE-95042EA9C6A9}" dt="2020-12-17T01:35:59.659" v="215" actId="478"/>
          <ac:picMkLst>
            <pc:docMk/>
            <pc:sldMk cId="2228441826" sldId="274"/>
            <ac:picMk id="7" creationId="{F91A52D6-689E-4787-9585-3921E98B8330}"/>
          </ac:picMkLst>
        </pc:picChg>
        <pc:picChg chg="add del mod">
          <ac:chgData name="T A R N n n" userId="0626c4788f5135c2" providerId="LiveId" clId="{71698471-5CD3-4492-81FE-95042EA9C6A9}" dt="2020-12-17T01:36:37.827" v="224"/>
          <ac:picMkLst>
            <pc:docMk/>
            <pc:sldMk cId="2228441826" sldId="274"/>
            <ac:picMk id="12" creationId="{7BA0F0A1-75A1-46A5-8511-A89AF5DAB2F0}"/>
          </ac:picMkLst>
        </pc:picChg>
        <pc:picChg chg="mod">
          <ac:chgData name="T A R N n n" userId="0626c4788f5135c2" providerId="LiveId" clId="{71698471-5CD3-4492-81FE-95042EA9C6A9}" dt="2020-12-17T01:35:45.730" v="211" actId="1076"/>
          <ac:picMkLst>
            <pc:docMk/>
            <pc:sldMk cId="2228441826" sldId="274"/>
            <ac:picMk id="31" creationId="{CD1DDB54-BDB4-4783-AE7F-6EC8C878E476}"/>
          </ac:picMkLst>
        </pc:picChg>
        <pc:picChg chg="mod">
          <ac:chgData name="T A R N n n" userId="0626c4788f5135c2" providerId="LiveId" clId="{71698471-5CD3-4492-81FE-95042EA9C6A9}" dt="2020-12-17T01:36:41.836" v="225" actId="1076"/>
          <ac:picMkLst>
            <pc:docMk/>
            <pc:sldMk cId="2228441826" sldId="274"/>
            <ac:picMk id="35" creationId="{CCB0851A-16E9-4089-AFC2-7418A61D5C2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33DD9-9E6D-4346-96C1-DC7FC4C81F8D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C190CC-FB72-4EFE-909E-9E954E6AB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8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5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77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88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3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35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11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0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5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6D37-073E-4382-A316-BF2FF357E884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8E8C-F23D-4C53-BF3C-B38693CC72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0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xmlns="" id="{CF097CB8-C429-42D6-83D0-8735687E9D52}"/>
              </a:ext>
            </a:extLst>
          </p:cNvPr>
          <p:cNvSpPr/>
          <p:nvPr/>
        </p:nvSpPr>
        <p:spPr>
          <a:xfrm>
            <a:off x="231976" y="6067181"/>
            <a:ext cx="7078759" cy="2090130"/>
          </a:xfrm>
          <a:prstGeom prst="parallelogram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วันที่ 5 ธันวาคม 2564 องค์การบริหารส่วนตำบลละหาน ร่วมตักบาตรข้าวสาร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อาหารแห้ง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เนื่องในวัน</a:t>
            </a:r>
            <a:r>
              <a:rPr lang="th-TH" sz="2300" b="1" dirty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วันคล้ายวันพระราชสมภพของพระบาทสมเด็จพระบรมชน</a:t>
            </a:r>
            <a:r>
              <a:rPr lang="th-TH" sz="2300" b="1" dirty="0" err="1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กาธิเบ</a:t>
            </a:r>
            <a:r>
              <a:rPr lang="th-TH" sz="2300" b="1" dirty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ศร มหาภูมิพลอดุลยเดชมหาราช บรมนาถ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บพิตร 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ณ 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ที่ว่าการอำเภอจัตุรัส อ.จัตุ</a:t>
            </a:r>
            <a:r>
              <a:rPr lang="th-TH" sz="2300" b="1" dirty="0" err="1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รัจ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 จ.ชัยภูมิ</a:t>
            </a:r>
            <a:endParaRPr lang="en-US" sz="2300" b="1" dirty="0">
              <a:solidFill>
                <a:schemeClr val="tx1"/>
              </a:solidFill>
              <a:latin typeface="JS Arisa" panose="02000000000000000000" pitchFamily="2" charset="-34"/>
              <a:cs typeface="JS Arisa" panose="02000000000000000000" pitchFamily="2" charset="-34"/>
            </a:endParaRPr>
          </a:p>
        </p:txBody>
      </p: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05045C77-638E-4E99-A911-FD39A95B1B92}"/>
              </a:ext>
            </a:extLst>
          </p:cNvPr>
          <p:cNvGrpSpPr/>
          <p:nvPr/>
        </p:nvGrpSpPr>
        <p:grpSpPr>
          <a:xfrm>
            <a:off x="1149583" y="0"/>
            <a:ext cx="5730089" cy="1303463"/>
            <a:chOff x="725037" y="0"/>
            <a:chExt cx="6154636" cy="1841661"/>
          </a:xfrm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xmlns="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3BF89D8-51DB-47A3-ABE7-7DEFD865AE4F}"/>
              </a:ext>
            </a:extLst>
          </p:cNvPr>
          <p:cNvGrpSpPr/>
          <p:nvPr/>
        </p:nvGrpSpPr>
        <p:grpSpPr>
          <a:xfrm flipV="1">
            <a:off x="0" y="7770551"/>
            <a:ext cx="6858000" cy="2161781"/>
            <a:chOff x="0" y="-114300"/>
            <a:chExt cx="6858000" cy="1778000"/>
          </a:xfrm>
        </p:grpSpPr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xmlns="" id="{19D90535-93FC-45B4-AD22-018D19EC8D29}"/>
                </a:ext>
              </a:extLst>
            </p:cNvPr>
            <p:cNvSpPr/>
            <p:nvPr/>
          </p:nvSpPr>
          <p:spPr>
            <a:xfrm>
              <a:off x="0" y="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xmlns="" id="{4E793B02-F47A-4CA6-B4BF-C43E49056AEC}"/>
                </a:ext>
              </a:extLst>
            </p:cNvPr>
            <p:cNvSpPr/>
            <p:nvPr/>
          </p:nvSpPr>
          <p:spPr>
            <a:xfrm>
              <a:off x="0" y="-11430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CD2CC8FE-02A9-4B8F-83BA-ACB1506CE6E4}"/>
              </a:ext>
            </a:extLst>
          </p:cNvPr>
          <p:cNvSpPr txBox="1"/>
          <p:nvPr/>
        </p:nvSpPr>
        <p:spPr>
          <a:xfrm>
            <a:off x="684711" y="8406557"/>
            <a:ext cx="73797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องค์การบริหารส่วนตำบลละหาน </a:t>
            </a:r>
            <a:endParaRPr lang="th-TH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ucrosia News" panose="02020603050405020304" pitchFamily="18" charset="-34"/>
              <a:cs typeface="Eucrosia News" panose="02020603050405020304" pitchFamily="18" charset="-34"/>
            </a:endParaRPr>
          </a:p>
          <a:p>
            <a:pPr>
              <a:defRPr/>
            </a:pP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246 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ม.1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ต.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ละหาน อ.จัตุรัส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จ.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ชัยภูมิ 36130</a:t>
            </a:r>
          </a:p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โทร.044-852648 / 044-852659</a:t>
            </a:r>
          </a:p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  <a:cs typeface="Eucrosia News" panose="02020603050405020304" pitchFamily="18" charset="-34"/>
              </a:rPr>
              <a:t>www.tumbonlahan.go.th</a:t>
            </a:r>
            <a:r>
              <a:rPr lang="th-T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810D136B-22C0-4CDB-B1D6-13234112417C}"/>
              </a:ext>
            </a:extLst>
          </p:cNvPr>
          <p:cNvSpPr txBox="1"/>
          <p:nvPr/>
        </p:nvSpPr>
        <p:spPr>
          <a:xfrm>
            <a:off x="1538374" y="-150011"/>
            <a:ext cx="450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B Erawan" panose="02000000000000000000" pitchFamily="2" charset="-34"/>
                <a:cs typeface="DB Erawan" panose="02000000000000000000" pitchFamily="2" charset="-34"/>
              </a:rPr>
              <a:t>จดหมายข่าว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B Erawan" panose="02000000000000000000" pitchFamily="2" charset="-34"/>
              <a:cs typeface="DB Erawan" panose="02000000000000000000" pitchFamily="2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6EE4CB4-0D89-4759-95F9-B3B84F714BC4}"/>
              </a:ext>
            </a:extLst>
          </p:cNvPr>
          <p:cNvSpPr txBox="1"/>
          <p:nvPr/>
        </p:nvSpPr>
        <p:spPr>
          <a:xfrm>
            <a:off x="2417777" y="492823"/>
            <a:ext cx="6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กองคลัง </a:t>
            </a:r>
            <a:r>
              <a:rPr lang="th-TH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อบต</a:t>
            </a:r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.ละหาน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kra Petch" panose="02000506000000020004" pitchFamily="2" charset="-34"/>
              <a:cs typeface="DSU_ThaiRat" panose="020B0604020202020204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xmlns="" id="{779704AB-2684-492C-9DF5-365A3621E3D5}"/>
              </a:ext>
            </a:extLst>
          </p:cNvPr>
          <p:cNvSpPr/>
          <p:nvPr/>
        </p:nvSpPr>
        <p:spPr>
          <a:xfrm>
            <a:off x="1062691" y="1449023"/>
            <a:ext cx="4372395" cy="429017"/>
          </a:xfrm>
          <a:prstGeom prst="roundRect">
            <a:avLst>
              <a:gd name="adj" fmla="val 480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xmlns="" id="{219D2986-8530-4419-9AD5-589E9D4F37F8}"/>
              </a:ext>
            </a:extLst>
          </p:cNvPr>
          <p:cNvSpPr/>
          <p:nvPr/>
        </p:nvSpPr>
        <p:spPr>
          <a:xfrm>
            <a:off x="529389" y="7964905"/>
            <a:ext cx="697832" cy="376990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8C6736A-71DB-49E2-B700-80DEC43264D7}"/>
              </a:ext>
            </a:extLst>
          </p:cNvPr>
          <p:cNvSpPr/>
          <p:nvPr/>
        </p:nvSpPr>
        <p:spPr>
          <a:xfrm>
            <a:off x="-16043" y="7956884"/>
            <a:ext cx="700754" cy="1975448"/>
          </a:xfrm>
          <a:custGeom>
            <a:avLst/>
            <a:gdLst>
              <a:gd name="connsiteX0" fmla="*/ 0 w 684712"/>
              <a:gd name="connsiteY0" fmla="*/ 0 h 1975448"/>
              <a:gd name="connsiteX1" fmla="*/ 684712 w 684712"/>
              <a:gd name="connsiteY1" fmla="*/ 0 h 1975448"/>
              <a:gd name="connsiteX2" fmla="*/ 684712 w 684712"/>
              <a:gd name="connsiteY2" fmla="*/ 1975448 h 1975448"/>
              <a:gd name="connsiteX3" fmla="*/ 0 w 684712"/>
              <a:gd name="connsiteY3" fmla="*/ 1975448 h 1975448"/>
              <a:gd name="connsiteX4" fmla="*/ 0 w 684712"/>
              <a:gd name="connsiteY4" fmla="*/ 0 h 1975448"/>
              <a:gd name="connsiteX0" fmla="*/ 0 w 692733"/>
              <a:gd name="connsiteY0" fmla="*/ 256674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56674 h 1975448"/>
              <a:gd name="connsiteX0" fmla="*/ 0 w 692733"/>
              <a:gd name="connsiteY0" fmla="*/ 224590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24590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700754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403975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4" h="1975448">
                <a:moveTo>
                  <a:pt x="0" y="176463"/>
                </a:moveTo>
                <a:lnTo>
                  <a:pt x="700754" y="0"/>
                </a:lnTo>
                <a:lnTo>
                  <a:pt x="403975" y="1975448"/>
                </a:lnTo>
                <a:lnTo>
                  <a:pt x="16042" y="1975448"/>
                </a:lnTo>
                <a:cubicBezTo>
                  <a:pt x="13368" y="1402523"/>
                  <a:pt x="2674" y="749388"/>
                  <a:pt x="0" y="176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xmlns="" id="{6CAFFE36-3835-47F0-8EB6-57688B7B45AA}"/>
              </a:ext>
            </a:extLst>
          </p:cNvPr>
          <p:cNvSpPr txBox="1"/>
          <p:nvPr/>
        </p:nvSpPr>
        <p:spPr>
          <a:xfrm>
            <a:off x="1391070" y="1379201"/>
            <a:ext cx="56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ฉบับที่ </a:t>
            </a:r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9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ประจำเดือน</a:t>
            </a: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 </a:t>
            </a:r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ธันวาคม </a:t>
            </a: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2564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2" t="34683" r="65312" b="42779"/>
          <a:stretch/>
        </p:blipFill>
        <p:spPr>
          <a:xfrm>
            <a:off x="684710" y="2102948"/>
            <a:ext cx="2618049" cy="1939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4" t="34294" r="65027" b="43945"/>
          <a:stretch/>
        </p:blipFill>
        <p:spPr>
          <a:xfrm>
            <a:off x="3790782" y="2102948"/>
            <a:ext cx="2582722" cy="1903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t="34109" r="66732" b="43603"/>
          <a:stretch/>
        </p:blipFill>
        <p:spPr>
          <a:xfrm>
            <a:off x="684711" y="4198842"/>
            <a:ext cx="2618048" cy="1868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รูปภาพ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34279" r="68689" b="43320"/>
          <a:stretch/>
        </p:blipFill>
        <p:spPr>
          <a:xfrm>
            <a:off x="3790782" y="4195017"/>
            <a:ext cx="2582722" cy="1890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751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05045C77-638E-4E99-A911-FD39A95B1B92}"/>
              </a:ext>
            </a:extLst>
          </p:cNvPr>
          <p:cNvGrpSpPr/>
          <p:nvPr/>
        </p:nvGrpSpPr>
        <p:grpSpPr>
          <a:xfrm>
            <a:off x="1149583" y="0"/>
            <a:ext cx="5730089" cy="1303463"/>
            <a:chOff x="725037" y="0"/>
            <a:chExt cx="6154636" cy="1841661"/>
          </a:xfrm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xmlns="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3BF89D8-51DB-47A3-ABE7-7DEFD865AE4F}"/>
              </a:ext>
            </a:extLst>
          </p:cNvPr>
          <p:cNvGrpSpPr/>
          <p:nvPr/>
        </p:nvGrpSpPr>
        <p:grpSpPr>
          <a:xfrm flipV="1">
            <a:off x="0" y="7770551"/>
            <a:ext cx="6858000" cy="2161781"/>
            <a:chOff x="0" y="-114300"/>
            <a:chExt cx="6858000" cy="1778000"/>
          </a:xfrm>
        </p:grpSpPr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xmlns="" id="{19D90535-93FC-45B4-AD22-018D19EC8D29}"/>
                </a:ext>
              </a:extLst>
            </p:cNvPr>
            <p:cNvSpPr/>
            <p:nvPr/>
          </p:nvSpPr>
          <p:spPr>
            <a:xfrm>
              <a:off x="0" y="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xmlns="" id="{4E793B02-F47A-4CA6-B4BF-C43E49056AEC}"/>
                </a:ext>
              </a:extLst>
            </p:cNvPr>
            <p:cNvSpPr/>
            <p:nvPr/>
          </p:nvSpPr>
          <p:spPr>
            <a:xfrm>
              <a:off x="0" y="-11430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CD2CC8FE-02A9-4B8F-83BA-ACB1506CE6E4}"/>
              </a:ext>
            </a:extLst>
          </p:cNvPr>
          <p:cNvSpPr txBox="1"/>
          <p:nvPr/>
        </p:nvSpPr>
        <p:spPr>
          <a:xfrm>
            <a:off x="684711" y="8341895"/>
            <a:ext cx="73797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องค์การบริหารส่วนตำบลละหาน </a:t>
            </a:r>
            <a:endParaRPr lang="th-TH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ucrosia News" panose="02020603050405020304" pitchFamily="18" charset="-34"/>
              <a:cs typeface="Eucrosia News" panose="02020603050405020304" pitchFamily="18" charset="-34"/>
            </a:endParaRPr>
          </a:p>
          <a:p>
            <a:pPr>
              <a:defRPr/>
            </a:pP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246 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ม.1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ต.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ละหาน อ.จัตุรัส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จ.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ชัยภูมิ 36130</a:t>
            </a:r>
          </a:p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โทร.044-852648 / 044-852659</a:t>
            </a:r>
          </a:p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  <a:cs typeface="Eucrosia News" panose="02020603050405020304" pitchFamily="18" charset="-34"/>
              </a:rPr>
              <a:t>www.tumbonlahan.go.th</a:t>
            </a:r>
            <a:r>
              <a:rPr lang="th-T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810D136B-22C0-4CDB-B1D6-13234112417C}"/>
              </a:ext>
            </a:extLst>
          </p:cNvPr>
          <p:cNvSpPr txBox="1"/>
          <p:nvPr/>
        </p:nvSpPr>
        <p:spPr>
          <a:xfrm>
            <a:off x="1538374" y="-150011"/>
            <a:ext cx="450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B Erawan" panose="02000000000000000000" pitchFamily="2" charset="-34"/>
                <a:cs typeface="DB Erawan" panose="02000000000000000000" pitchFamily="2" charset="-34"/>
              </a:rPr>
              <a:t>จดหมายข่าว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B Erawan" panose="02000000000000000000" pitchFamily="2" charset="-34"/>
              <a:cs typeface="DB Erawan" panose="02000000000000000000" pitchFamily="2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6EE4CB4-0D89-4759-95F9-B3B84F714BC4}"/>
              </a:ext>
            </a:extLst>
          </p:cNvPr>
          <p:cNvSpPr txBox="1"/>
          <p:nvPr/>
        </p:nvSpPr>
        <p:spPr>
          <a:xfrm>
            <a:off x="2417777" y="492823"/>
            <a:ext cx="6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กองคลัง </a:t>
            </a:r>
            <a:r>
              <a:rPr lang="th-TH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อบต</a:t>
            </a:r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.ละหาน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kra Petch" panose="02000506000000020004" pitchFamily="2" charset="-34"/>
              <a:cs typeface="DSU_ThaiRat" panose="020B0604020202020204" pitchFamily="34" charset="-34"/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xmlns="" id="{219D2986-8530-4419-9AD5-589E9D4F37F8}"/>
              </a:ext>
            </a:extLst>
          </p:cNvPr>
          <p:cNvSpPr/>
          <p:nvPr/>
        </p:nvSpPr>
        <p:spPr>
          <a:xfrm>
            <a:off x="529389" y="7964905"/>
            <a:ext cx="697832" cy="376990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8C6736A-71DB-49E2-B700-80DEC43264D7}"/>
              </a:ext>
            </a:extLst>
          </p:cNvPr>
          <p:cNvSpPr/>
          <p:nvPr/>
        </p:nvSpPr>
        <p:spPr>
          <a:xfrm>
            <a:off x="-16043" y="7956884"/>
            <a:ext cx="700754" cy="1975448"/>
          </a:xfrm>
          <a:custGeom>
            <a:avLst/>
            <a:gdLst>
              <a:gd name="connsiteX0" fmla="*/ 0 w 684712"/>
              <a:gd name="connsiteY0" fmla="*/ 0 h 1975448"/>
              <a:gd name="connsiteX1" fmla="*/ 684712 w 684712"/>
              <a:gd name="connsiteY1" fmla="*/ 0 h 1975448"/>
              <a:gd name="connsiteX2" fmla="*/ 684712 w 684712"/>
              <a:gd name="connsiteY2" fmla="*/ 1975448 h 1975448"/>
              <a:gd name="connsiteX3" fmla="*/ 0 w 684712"/>
              <a:gd name="connsiteY3" fmla="*/ 1975448 h 1975448"/>
              <a:gd name="connsiteX4" fmla="*/ 0 w 684712"/>
              <a:gd name="connsiteY4" fmla="*/ 0 h 1975448"/>
              <a:gd name="connsiteX0" fmla="*/ 0 w 692733"/>
              <a:gd name="connsiteY0" fmla="*/ 256674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56674 h 1975448"/>
              <a:gd name="connsiteX0" fmla="*/ 0 w 692733"/>
              <a:gd name="connsiteY0" fmla="*/ 224590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24590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700754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403975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4" h="1975448">
                <a:moveTo>
                  <a:pt x="0" y="176463"/>
                </a:moveTo>
                <a:lnTo>
                  <a:pt x="700754" y="0"/>
                </a:lnTo>
                <a:lnTo>
                  <a:pt x="403975" y="1975448"/>
                </a:lnTo>
                <a:lnTo>
                  <a:pt x="16042" y="1975448"/>
                </a:lnTo>
                <a:cubicBezTo>
                  <a:pt x="13368" y="1402523"/>
                  <a:pt x="2674" y="749388"/>
                  <a:pt x="0" y="176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xmlns="" id="{CF097CB8-C429-42D6-83D0-8735687E9D52}"/>
              </a:ext>
            </a:extLst>
          </p:cNvPr>
          <p:cNvSpPr/>
          <p:nvPr/>
        </p:nvSpPr>
        <p:spPr>
          <a:xfrm>
            <a:off x="106190" y="6451502"/>
            <a:ext cx="6645619" cy="1083137"/>
          </a:xfrm>
          <a:prstGeom prst="parallelogra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ประชาสัมพันธ์ ภาษีที่ดินและสิ่งปลูกสร้างและภาษีป้าย ประจำปี 2565 ณ </a:t>
            </a:r>
            <a:r>
              <a:rPr lang="th-TH" sz="24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องค์การ</a:t>
            </a:r>
            <a:r>
              <a:rPr lang="th-TH" sz="24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บริหารส่วนตำบลละหาน </a:t>
            </a:r>
            <a:endParaRPr lang="en-US" sz="2400" b="1" dirty="0">
              <a:solidFill>
                <a:schemeClr val="tx1"/>
              </a:solidFill>
              <a:latin typeface="JS Arisa" panose="02000000000000000000" pitchFamily="2" charset="-34"/>
              <a:cs typeface="JS Arisa" panose="02000000000000000000" pitchFamily="2" charset="-34"/>
            </a:endParaRPr>
          </a:p>
        </p:txBody>
      </p:sp>
      <p:sp>
        <p:nvSpPr>
          <p:cNvPr id="21" name="สี่เหลี่ยมผืนผ้า: มุมมน 35">
            <a:extLst>
              <a:ext uri="{FF2B5EF4-FFF2-40B4-BE49-F238E27FC236}">
                <a16:creationId xmlns:a16="http://schemas.microsoft.com/office/drawing/2014/main" xmlns="" id="{779704AB-2684-492C-9DF5-365A3621E3D5}"/>
              </a:ext>
            </a:extLst>
          </p:cNvPr>
          <p:cNvSpPr/>
          <p:nvPr/>
        </p:nvSpPr>
        <p:spPr>
          <a:xfrm>
            <a:off x="910537" y="1409931"/>
            <a:ext cx="4372395" cy="429017"/>
          </a:xfrm>
          <a:prstGeom prst="roundRect">
            <a:avLst>
              <a:gd name="adj" fmla="val 480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xmlns="" id="{6CAFFE36-3835-47F0-8EB6-57688B7B45AA}"/>
              </a:ext>
            </a:extLst>
          </p:cNvPr>
          <p:cNvSpPr txBox="1"/>
          <p:nvPr/>
        </p:nvSpPr>
        <p:spPr>
          <a:xfrm>
            <a:off x="1213649" y="1323991"/>
            <a:ext cx="5686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ฉบับที่ </a:t>
            </a:r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9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ประจำเดือน</a:t>
            </a: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 </a:t>
            </a:r>
            <a:r>
              <a:rPr lang="th-TH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ธันวาคม </a:t>
            </a:r>
            <a:r>
              <a:rPr lang="th-TH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2564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9" r="4398"/>
          <a:stretch/>
        </p:blipFill>
        <p:spPr>
          <a:xfrm>
            <a:off x="334334" y="1968586"/>
            <a:ext cx="3275710" cy="21730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08" y="1993201"/>
            <a:ext cx="3259101" cy="220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72" y="3819570"/>
            <a:ext cx="3491660" cy="2508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กล่องข้อความ 10"/>
          <p:cNvSpPr txBox="1">
            <a:spLocks noChangeArrowheads="1"/>
          </p:cNvSpPr>
          <p:nvPr/>
        </p:nvSpPr>
        <p:spPr bwMode="auto">
          <a:xfrm>
            <a:off x="529389" y="5112280"/>
            <a:ext cx="16271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/>
            <a:r>
              <a:rPr lang="th-TH" alt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งานจัดเก็บรายได้</a:t>
            </a:r>
            <a:endParaRPr lang="en-US" altLang="en-US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ลูกศรขวา 6"/>
          <p:cNvSpPr/>
          <p:nvPr/>
        </p:nvSpPr>
        <p:spPr>
          <a:xfrm rot="3673430">
            <a:off x="569038" y="5655423"/>
            <a:ext cx="578084" cy="52481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6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สี่เหลี่ยมด้านขนาน 69">
            <a:extLst>
              <a:ext uri="{FF2B5EF4-FFF2-40B4-BE49-F238E27FC236}">
                <a16:creationId xmlns:a16="http://schemas.microsoft.com/office/drawing/2014/main" xmlns="" id="{CF097CB8-C429-42D6-83D0-8735687E9D52}"/>
              </a:ext>
            </a:extLst>
          </p:cNvPr>
          <p:cNvSpPr/>
          <p:nvPr/>
        </p:nvSpPr>
        <p:spPr>
          <a:xfrm>
            <a:off x="334334" y="6795843"/>
            <a:ext cx="6539709" cy="1474219"/>
          </a:xfrm>
          <a:prstGeom prst="parallelogram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2300" b="1" dirty="0" err="1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อบต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.ละหานร่วมกับชุมชนปลูกต้น</a:t>
            </a:r>
            <a:r>
              <a:rPr lang="th-TH" sz="2300" b="1" dirty="0" err="1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ปอเทือง</a:t>
            </a:r>
            <a:r>
              <a:rPr lang="th-TH" sz="2300" b="1" dirty="0" smtClean="0">
                <a:solidFill>
                  <a:schemeClr val="tx1"/>
                </a:solidFill>
                <a:latin typeface="JS Arisa" panose="02000000000000000000" pitchFamily="2" charset="-34"/>
                <a:cs typeface="JS Arisa" panose="02000000000000000000" pitchFamily="2" charset="-34"/>
              </a:rPr>
              <a:t>ตามโครงการปลูกต้นไม้เนื่องในวันสำคัญ กิจกรรมรณรงค์ไถกลบตอซังปลูกบำรุงดิน ลดภาวะโลกร้อน หมอกควันและไฟป่า ณ บ้านโนนสง่า หมู่12</a:t>
            </a:r>
          </a:p>
        </p:txBody>
      </p: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05045C77-638E-4E99-A911-FD39A95B1B92}"/>
              </a:ext>
            </a:extLst>
          </p:cNvPr>
          <p:cNvGrpSpPr/>
          <p:nvPr/>
        </p:nvGrpSpPr>
        <p:grpSpPr>
          <a:xfrm>
            <a:off x="1149583" y="0"/>
            <a:ext cx="5730089" cy="1303463"/>
            <a:chOff x="725037" y="0"/>
            <a:chExt cx="6154636" cy="1841661"/>
          </a:xfrm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xmlns="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3BF89D8-51DB-47A3-ABE7-7DEFD865AE4F}"/>
              </a:ext>
            </a:extLst>
          </p:cNvPr>
          <p:cNvGrpSpPr/>
          <p:nvPr/>
        </p:nvGrpSpPr>
        <p:grpSpPr>
          <a:xfrm flipV="1">
            <a:off x="0" y="7770551"/>
            <a:ext cx="6858000" cy="2161781"/>
            <a:chOff x="0" y="-114300"/>
            <a:chExt cx="6858000" cy="1778000"/>
          </a:xfrm>
        </p:grpSpPr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xmlns="" id="{19D90535-93FC-45B4-AD22-018D19EC8D29}"/>
                </a:ext>
              </a:extLst>
            </p:cNvPr>
            <p:cNvSpPr/>
            <p:nvPr/>
          </p:nvSpPr>
          <p:spPr>
            <a:xfrm>
              <a:off x="0" y="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xmlns="" id="{4E793B02-F47A-4CA6-B4BF-C43E49056AEC}"/>
                </a:ext>
              </a:extLst>
            </p:cNvPr>
            <p:cNvSpPr/>
            <p:nvPr/>
          </p:nvSpPr>
          <p:spPr>
            <a:xfrm>
              <a:off x="0" y="-11430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CD2CC8FE-02A9-4B8F-83BA-ACB1506CE6E4}"/>
              </a:ext>
            </a:extLst>
          </p:cNvPr>
          <p:cNvSpPr txBox="1"/>
          <p:nvPr/>
        </p:nvSpPr>
        <p:spPr>
          <a:xfrm>
            <a:off x="684711" y="8406557"/>
            <a:ext cx="73797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องค์การบริหารส่วนตำบลละหาน </a:t>
            </a:r>
            <a:endParaRPr lang="th-TH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ucrosia News" panose="02020603050405020304" pitchFamily="18" charset="-34"/>
              <a:cs typeface="Eucrosia News" panose="02020603050405020304" pitchFamily="18" charset="-34"/>
            </a:endParaRPr>
          </a:p>
          <a:p>
            <a:pPr>
              <a:defRPr/>
            </a:pP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246 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ม.1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ต.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ละหาน อ.จัตุรัส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จ.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ชัยภูมิ 36130</a:t>
            </a:r>
          </a:p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โทร.044-852648 / 044-852659</a:t>
            </a:r>
          </a:p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  <a:cs typeface="Eucrosia News" panose="02020603050405020304" pitchFamily="18" charset="-34"/>
              </a:rPr>
              <a:t>www.tumbonlahan.go.th</a:t>
            </a:r>
            <a:r>
              <a:rPr lang="th-T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810D136B-22C0-4CDB-B1D6-13234112417C}"/>
              </a:ext>
            </a:extLst>
          </p:cNvPr>
          <p:cNvSpPr txBox="1"/>
          <p:nvPr/>
        </p:nvSpPr>
        <p:spPr>
          <a:xfrm>
            <a:off x="1538374" y="-150011"/>
            <a:ext cx="450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B Erawan" panose="02000000000000000000" pitchFamily="2" charset="-34"/>
                <a:cs typeface="DB Erawan" panose="02000000000000000000" pitchFamily="2" charset="-34"/>
              </a:rPr>
              <a:t>จดหมายข่าว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B Erawan" panose="02000000000000000000" pitchFamily="2" charset="-34"/>
              <a:cs typeface="DB Erawan" panose="02000000000000000000" pitchFamily="2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6EE4CB4-0D89-4759-95F9-B3B84F714BC4}"/>
              </a:ext>
            </a:extLst>
          </p:cNvPr>
          <p:cNvSpPr txBox="1"/>
          <p:nvPr/>
        </p:nvSpPr>
        <p:spPr>
          <a:xfrm>
            <a:off x="2417777" y="492823"/>
            <a:ext cx="6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กองคลัง </a:t>
            </a:r>
            <a:r>
              <a:rPr lang="th-TH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อบต</a:t>
            </a:r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.ละหาน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kra Petch" panose="02000506000000020004" pitchFamily="2" charset="-34"/>
              <a:cs typeface="DSU_ThaiRat" panose="020B0604020202020204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xmlns="" id="{779704AB-2684-492C-9DF5-365A3621E3D5}"/>
              </a:ext>
            </a:extLst>
          </p:cNvPr>
          <p:cNvSpPr/>
          <p:nvPr/>
        </p:nvSpPr>
        <p:spPr>
          <a:xfrm>
            <a:off x="684711" y="1409735"/>
            <a:ext cx="4596973" cy="430626"/>
          </a:xfrm>
          <a:prstGeom prst="roundRect">
            <a:avLst>
              <a:gd name="adj" fmla="val 4809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xmlns="" id="{219D2986-8530-4419-9AD5-589E9D4F37F8}"/>
              </a:ext>
            </a:extLst>
          </p:cNvPr>
          <p:cNvSpPr/>
          <p:nvPr/>
        </p:nvSpPr>
        <p:spPr>
          <a:xfrm>
            <a:off x="529389" y="7964905"/>
            <a:ext cx="697832" cy="376990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8C6736A-71DB-49E2-B700-80DEC43264D7}"/>
              </a:ext>
            </a:extLst>
          </p:cNvPr>
          <p:cNvSpPr/>
          <p:nvPr/>
        </p:nvSpPr>
        <p:spPr>
          <a:xfrm>
            <a:off x="-16043" y="7956884"/>
            <a:ext cx="700754" cy="1975448"/>
          </a:xfrm>
          <a:custGeom>
            <a:avLst/>
            <a:gdLst>
              <a:gd name="connsiteX0" fmla="*/ 0 w 684712"/>
              <a:gd name="connsiteY0" fmla="*/ 0 h 1975448"/>
              <a:gd name="connsiteX1" fmla="*/ 684712 w 684712"/>
              <a:gd name="connsiteY1" fmla="*/ 0 h 1975448"/>
              <a:gd name="connsiteX2" fmla="*/ 684712 w 684712"/>
              <a:gd name="connsiteY2" fmla="*/ 1975448 h 1975448"/>
              <a:gd name="connsiteX3" fmla="*/ 0 w 684712"/>
              <a:gd name="connsiteY3" fmla="*/ 1975448 h 1975448"/>
              <a:gd name="connsiteX4" fmla="*/ 0 w 684712"/>
              <a:gd name="connsiteY4" fmla="*/ 0 h 1975448"/>
              <a:gd name="connsiteX0" fmla="*/ 0 w 692733"/>
              <a:gd name="connsiteY0" fmla="*/ 256674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56674 h 1975448"/>
              <a:gd name="connsiteX0" fmla="*/ 0 w 692733"/>
              <a:gd name="connsiteY0" fmla="*/ 224590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24590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700754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403975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4" h="1975448">
                <a:moveTo>
                  <a:pt x="0" y="176463"/>
                </a:moveTo>
                <a:lnTo>
                  <a:pt x="700754" y="0"/>
                </a:lnTo>
                <a:lnTo>
                  <a:pt x="403975" y="1975448"/>
                </a:lnTo>
                <a:lnTo>
                  <a:pt x="16042" y="1975448"/>
                </a:lnTo>
                <a:cubicBezTo>
                  <a:pt x="13368" y="1402523"/>
                  <a:pt x="2674" y="749388"/>
                  <a:pt x="0" y="176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xmlns="" id="{6CAFFE36-3835-47F0-8EB6-57688B7B45AA}"/>
              </a:ext>
            </a:extLst>
          </p:cNvPr>
          <p:cNvSpPr txBox="1"/>
          <p:nvPr/>
        </p:nvSpPr>
        <p:spPr>
          <a:xfrm>
            <a:off x="878305" y="1349161"/>
            <a:ext cx="4553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ฉบับที่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9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ประจำเดือน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ธันวาคม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2564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1" y="2150741"/>
            <a:ext cx="2394329" cy="2230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359" y="2196476"/>
            <a:ext cx="2398428" cy="2217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1" y="4536792"/>
            <a:ext cx="2420366" cy="2301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782" y="4653769"/>
            <a:ext cx="2428748" cy="22338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712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05045C77-638E-4E99-A911-FD39A95B1B92}"/>
              </a:ext>
            </a:extLst>
          </p:cNvPr>
          <p:cNvGrpSpPr/>
          <p:nvPr/>
        </p:nvGrpSpPr>
        <p:grpSpPr>
          <a:xfrm>
            <a:off x="1149583" y="0"/>
            <a:ext cx="5730089" cy="1303463"/>
            <a:chOff x="725037" y="0"/>
            <a:chExt cx="6154636" cy="1841661"/>
          </a:xfrm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xmlns="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3BF89D8-51DB-47A3-ABE7-7DEFD865AE4F}"/>
              </a:ext>
            </a:extLst>
          </p:cNvPr>
          <p:cNvGrpSpPr/>
          <p:nvPr/>
        </p:nvGrpSpPr>
        <p:grpSpPr>
          <a:xfrm flipV="1">
            <a:off x="0" y="7770551"/>
            <a:ext cx="6858000" cy="2161781"/>
            <a:chOff x="0" y="-114300"/>
            <a:chExt cx="6858000" cy="1778000"/>
          </a:xfrm>
        </p:grpSpPr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xmlns="" id="{19D90535-93FC-45B4-AD22-018D19EC8D29}"/>
                </a:ext>
              </a:extLst>
            </p:cNvPr>
            <p:cNvSpPr/>
            <p:nvPr/>
          </p:nvSpPr>
          <p:spPr>
            <a:xfrm>
              <a:off x="0" y="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xmlns="" id="{4E793B02-F47A-4CA6-B4BF-C43E49056AEC}"/>
                </a:ext>
              </a:extLst>
            </p:cNvPr>
            <p:cNvSpPr/>
            <p:nvPr/>
          </p:nvSpPr>
          <p:spPr>
            <a:xfrm>
              <a:off x="0" y="-11430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CD2CC8FE-02A9-4B8F-83BA-ACB1506CE6E4}"/>
              </a:ext>
            </a:extLst>
          </p:cNvPr>
          <p:cNvSpPr txBox="1"/>
          <p:nvPr/>
        </p:nvSpPr>
        <p:spPr>
          <a:xfrm>
            <a:off x="684711" y="8362760"/>
            <a:ext cx="73797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องค์การบริหารส่วนตำบลละหาน </a:t>
            </a:r>
            <a:endParaRPr lang="th-TH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ucrosia News" panose="02020603050405020304" pitchFamily="18" charset="-34"/>
              <a:cs typeface="Eucrosia News" panose="02020603050405020304" pitchFamily="18" charset="-34"/>
            </a:endParaRPr>
          </a:p>
          <a:p>
            <a:pPr>
              <a:defRPr/>
            </a:pP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246 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ม.1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ต.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ละหาน อ.จัตุรัส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จ.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ชัยภูมิ 36130</a:t>
            </a:r>
          </a:p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โทร.044-852648 / 044-852659</a:t>
            </a:r>
          </a:p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  <a:cs typeface="Eucrosia News" panose="02020603050405020304" pitchFamily="18" charset="-34"/>
              </a:rPr>
              <a:t>www.tumbonlahan.go.th</a:t>
            </a:r>
            <a:r>
              <a:rPr lang="th-T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810D136B-22C0-4CDB-B1D6-13234112417C}"/>
              </a:ext>
            </a:extLst>
          </p:cNvPr>
          <p:cNvSpPr txBox="1"/>
          <p:nvPr/>
        </p:nvSpPr>
        <p:spPr>
          <a:xfrm>
            <a:off x="1538374" y="-150011"/>
            <a:ext cx="450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B Erawan" panose="02000000000000000000" pitchFamily="2" charset="-34"/>
                <a:cs typeface="DB Erawan" panose="02000000000000000000" pitchFamily="2" charset="-34"/>
              </a:rPr>
              <a:t>จดหมายข่าว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B Erawan" panose="02000000000000000000" pitchFamily="2" charset="-34"/>
              <a:cs typeface="DB Erawan" panose="02000000000000000000" pitchFamily="2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6EE4CB4-0D89-4759-95F9-B3B84F714BC4}"/>
              </a:ext>
            </a:extLst>
          </p:cNvPr>
          <p:cNvSpPr txBox="1"/>
          <p:nvPr/>
        </p:nvSpPr>
        <p:spPr>
          <a:xfrm>
            <a:off x="2417777" y="492823"/>
            <a:ext cx="6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กองคลัง </a:t>
            </a:r>
            <a:r>
              <a:rPr lang="th-TH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อบต</a:t>
            </a:r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.ละหาน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kra Petch" panose="02000506000000020004" pitchFamily="2" charset="-34"/>
              <a:cs typeface="DSU_ThaiRat" panose="020B0604020202020204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xmlns="" id="{779704AB-2684-492C-9DF5-365A3621E3D5}"/>
              </a:ext>
            </a:extLst>
          </p:cNvPr>
          <p:cNvSpPr/>
          <p:nvPr/>
        </p:nvSpPr>
        <p:spPr>
          <a:xfrm>
            <a:off x="849194" y="1467341"/>
            <a:ext cx="4637917" cy="436349"/>
          </a:xfrm>
          <a:prstGeom prst="roundRect">
            <a:avLst>
              <a:gd name="adj" fmla="val 4809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xmlns="" id="{219D2986-8530-4419-9AD5-589E9D4F37F8}"/>
              </a:ext>
            </a:extLst>
          </p:cNvPr>
          <p:cNvSpPr/>
          <p:nvPr/>
        </p:nvSpPr>
        <p:spPr>
          <a:xfrm>
            <a:off x="529389" y="7964905"/>
            <a:ext cx="697832" cy="376990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8C6736A-71DB-49E2-B700-80DEC43264D7}"/>
              </a:ext>
            </a:extLst>
          </p:cNvPr>
          <p:cNvSpPr/>
          <p:nvPr/>
        </p:nvSpPr>
        <p:spPr>
          <a:xfrm>
            <a:off x="-16043" y="7956884"/>
            <a:ext cx="700754" cy="1975448"/>
          </a:xfrm>
          <a:custGeom>
            <a:avLst/>
            <a:gdLst>
              <a:gd name="connsiteX0" fmla="*/ 0 w 684712"/>
              <a:gd name="connsiteY0" fmla="*/ 0 h 1975448"/>
              <a:gd name="connsiteX1" fmla="*/ 684712 w 684712"/>
              <a:gd name="connsiteY1" fmla="*/ 0 h 1975448"/>
              <a:gd name="connsiteX2" fmla="*/ 684712 w 684712"/>
              <a:gd name="connsiteY2" fmla="*/ 1975448 h 1975448"/>
              <a:gd name="connsiteX3" fmla="*/ 0 w 684712"/>
              <a:gd name="connsiteY3" fmla="*/ 1975448 h 1975448"/>
              <a:gd name="connsiteX4" fmla="*/ 0 w 684712"/>
              <a:gd name="connsiteY4" fmla="*/ 0 h 1975448"/>
              <a:gd name="connsiteX0" fmla="*/ 0 w 692733"/>
              <a:gd name="connsiteY0" fmla="*/ 256674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56674 h 1975448"/>
              <a:gd name="connsiteX0" fmla="*/ 0 w 692733"/>
              <a:gd name="connsiteY0" fmla="*/ 224590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24590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700754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403975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4" h="1975448">
                <a:moveTo>
                  <a:pt x="0" y="176463"/>
                </a:moveTo>
                <a:lnTo>
                  <a:pt x="700754" y="0"/>
                </a:lnTo>
                <a:lnTo>
                  <a:pt x="403975" y="1975448"/>
                </a:lnTo>
                <a:lnTo>
                  <a:pt x="16042" y="1975448"/>
                </a:lnTo>
                <a:cubicBezTo>
                  <a:pt x="13368" y="1402523"/>
                  <a:pt x="2674" y="749388"/>
                  <a:pt x="0" y="176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xmlns="" id="{6CAFFE36-3835-47F0-8EB6-57688B7B45AA}"/>
              </a:ext>
            </a:extLst>
          </p:cNvPr>
          <p:cNvSpPr txBox="1"/>
          <p:nvPr/>
        </p:nvSpPr>
        <p:spPr>
          <a:xfrm>
            <a:off x="1042789" y="1406768"/>
            <a:ext cx="460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ฉบับที่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9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ประจำเดือน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ธันวาคม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2564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38" y="2181825"/>
            <a:ext cx="3032410" cy="2210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9" y="4375079"/>
            <a:ext cx="2817448" cy="20166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38" y="4457661"/>
            <a:ext cx="3014536" cy="1926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50" y="2181825"/>
            <a:ext cx="2804187" cy="2145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80" y="2724445"/>
            <a:ext cx="2750563" cy="2434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สี่เหลี่ยมผืนผ้า 12"/>
          <p:cNvSpPr/>
          <p:nvPr/>
        </p:nvSpPr>
        <p:spPr>
          <a:xfrm>
            <a:off x="702586" y="6617727"/>
            <a:ext cx="5676662" cy="106517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5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เจ้าหน้าที่ออกสำรวจข้อมูลภาคสนาม เพื่อให้ได้ข้อมูล ทรัพย์สินที่ถูกต้อง ของผู้เสียภาษี</a:t>
            </a:r>
            <a:endParaRPr lang="th-TH" sz="2500" b="1" dirty="0">
              <a:latin typeface="JS Arisa" panose="02000000000000000000" pitchFamily="2" charset="-34"/>
              <a:cs typeface="JS Arisa" panose="020000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3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81212" y="6161278"/>
            <a:ext cx="5994731" cy="1834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ประชาสัมพันธ์ซ่อมแซมถนนลำ</a:t>
            </a:r>
            <a:r>
              <a:rPr lang="th-TH" sz="2100" b="1" dirty="0" err="1" smtClean="0">
                <a:latin typeface="JS Arisa" panose="02000000000000000000" pitchFamily="2" charset="-34"/>
                <a:cs typeface="JS Arisa" panose="02000000000000000000" pitchFamily="2" charset="-34"/>
              </a:rPr>
              <a:t>คันฉู</a:t>
            </a:r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 สถานที่ก่อสร้าง หมู่ที่ 6 ต.ละหาน </a:t>
            </a:r>
            <a:r>
              <a:rPr lang="th-TH" sz="2100" b="1" dirty="0" err="1" smtClean="0">
                <a:latin typeface="JS Arisa" panose="02000000000000000000" pitchFamily="2" charset="-34"/>
                <a:cs typeface="JS Arisa" panose="02000000000000000000" pitchFamily="2" charset="-34"/>
              </a:rPr>
              <a:t>อ.จัตรัส</a:t>
            </a:r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 จ.ชัยภูมิ ปริมาณงาน ดินถมผิวจราจรกว้าง 4.00 เมตร ยาว 75 เมตร สูงเฉ</a:t>
            </a:r>
            <a:r>
              <a:rPr lang="th-TH" sz="2100" b="1" dirty="0" err="1" smtClean="0">
                <a:latin typeface="JS Arisa" panose="02000000000000000000" pitchFamily="2" charset="-34"/>
                <a:cs typeface="JS Arisa" panose="02000000000000000000" pitchFamily="2" charset="-34"/>
              </a:rPr>
              <a:t>ลีย</a:t>
            </a:r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 1.00 เมตร ปริมาณดินถมไม่น้อยกว่า 300 </a:t>
            </a:r>
            <a:r>
              <a:rPr lang="th-TH" sz="2100" b="1" dirty="0" err="1" smtClean="0">
                <a:latin typeface="JS Arisa" panose="02000000000000000000" pitchFamily="2" charset="-34"/>
                <a:cs typeface="JS Arisa" panose="02000000000000000000" pitchFamily="2" charset="-34"/>
              </a:rPr>
              <a:t>ลบ.ม</a:t>
            </a:r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 งานลงลูกรังกว้าง 4.00 เมตร ยาว 75 เมตร หนาเฉลี่ย 0.10 เมตร ปริมาตรดินลูกรังไม่น้อยกว่า 30 เมตร สัญญาจ้างเลขที่ 06/2565 ลงวันที่ 3 ธันวาคม 2564 สิ้นสุดสัญญาวันที่ 18 ธันวาคม 2564 รวม 14 วัน ค่าก่อสร้าง 36</a:t>
            </a:r>
            <a:r>
              <a:rPr lang="en-US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,</a:t>
            </a:r>
            <a:r>
              <a:rPr lang="th-TH" sz="2100" b="1" dirty="0" smtClean="0">
                <a:latin typeface="JS Arisa" panose="02000000000000000000" pitchFamily="2" charset="-34"/>
                <a:cs typeface="JS Arisa" panose="02000000000000000000" pitchFamily="2" charset="-34"/>
              </a:rPr>
              <a:t>000 บาท </a:t>
            </a:r>
            <a:endParaRPr lang="th-TH" sz="2100" b="1" dirty="0">
              <a:latin typeface="JS Arisa" panose="02000000000000000000" pitchFamily="2" charset="-34"/>
              <a:cs typeface="JS Arisa" panose="02000000000000000000" pitchFamily="2" charset="-34"/>
            </a:endParaRPr>
          </a:p>
        </p:txBody>
      </p:sp>
      <p:grpSp>
        <p:nvGrpSpPr>
          <p:cNvPr id="43" name="กลุ่ม 42">
            <a:extLst>
              <a:ext uri="{FF2B5EF4-FFF2-40B4-BE49-F238E27FC236}">
                <a16:creationId xmlns:a16="http://schemas.microsoft.com/office/drawing/2014/main" xmlns="" id="{05045C77-638E-4E99-A911-FD39A95B1B92}"/>
              </a:ext>
            </a:extLst>
          </p:cNvPr>
          <p:cNvGrpSpPr/>
          <p:nvPr/>
        </p:nvGrpSpPr>
        <p:grpSpPr>
          <a:xfrm>
            <a:off x="1149583" y="0"/>
            <a:ext cx="5730089" cy="1303463"/>
            <a:chOff x="725037" y="0"/>
            <a:chExt cx="6154636" cy="1841661"/>
          </a:xfrm>
        </p:grpSpPr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AF10C161-248D-4661-A1A3-CD6E5002D445}"/>
                </a:ext>
              </a:extLst>
            </p:cNvPr>
            <p:cNvSpPr/>
            <p:nvPr/>
          </p:nvSpPr>
          <p:spPr>
            <a:xfrm>
              <a:off x="725037" y="165261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สี่เหลี่ยมผืนผ้า 27">
              <a:extLst>
                <a:ext uri="{FF2B5EF4-FFF2-40B4-BE49-F238E27FC236}">
                  <a16:creationId xmlns:a16="http://schemas.microsoft.com/office/drawing/2014/main" xmlns="" id="{BBD7B3D1-EE27-4391-B50A-8C44B6676005}"/>
                </a:ext>
              </a:extLst>
            </p:cNvPr>
            <p:cNvSpPr/>
            <p:nvPr/>
          </p:nvSpPr>
          <p:spPr>
            <a:xfrm>
              <a:off x="815423" y="0"/>
              <a:ext cx="6064250" cy="1676400"/>
            </a:xfrm>
            <a:custGeom>
              <a:avLst/>
              <a:gdLst>
                <a:gd name="connsiteX0" fmla="*/ 0 w 5537200"/>
                <a:gd name="connsiteY0" fmla="*/ 0 h 1663700"/>
                <a:gd name="connsiteX1" fmla="*/ 5537200 w 5537200"/>
                <a:gd name="connsiteY1" fmla="*/ 0 h 1663700"/>
                <a:gd name="connsiteX2" fmla="*/ 5537200 w 5537200"/>
                <a:gd name="connsiteY2" fmla="*/ 1663700 h 1663700"/>
                <a:gd name="connsiteX3" fmla="*/ 0 w 5537200"/>
                <a:gd name="connsiteY3" fmla="*/ 1663700 h 1663700"/>
                <a:gd name="connsiteX4" fmla="*/ 0 w 5537200"/>
                <a:gd name="connsiteY4" fmla="*/ 0 h 1663700"/>
                <a:gd name="connsiteX0" fmla="*/ 0 w 5537200"/>
                <a:gd name="connsiteY0" fmla="*/ 0 h 1676400"/>
                <a:gd name="connsiteX1" fmla="*/ 5537200 w 5537200"/>
                <a:gd name="connsiteY1" fmla="*/ 0 h 1676400"/>
                <a:gd name="connsiteX2" fmla="*/ 5537200 w 5537200"/>
                <a:gd name="connsiteY2" fmla="*/ 1663700 h 1676400"/>
                <a:gd name="connsiteX3" fmla="*/ 533400 w 5537200"/>
                <a:gd name="connsiteY3" fmla="*/ 1676400 h 1676400"/>
                <a:gd name="connsiteX4" fmla="*/ 0 w 5537200"/>
                <a:gd name="connsiteY4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7200" h="1676400">
                  <a:moveTo>
                    <a:pt x="0" y="0"/>
                  </a:moveTo>
                  <a:lnTo>
                    <a:pt x="5537200" y="0"/>
                  </a:lnTo>
                  <a:lnTo>
                    <a:pt x="5537200" y="1663700"/>
                  </a:lnTo>
                  <a:lnTo>
                    <a:pt x="533400" y="16764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xmlns="" id="{33BF89D8-51DB-47A3-ABE7-7DEFD865AE4F}"/>
              </a:ext>
            </a:extLst>
          </p:cNvPr>
          <p:cNvGrpSpPr/>
          <p:nvPr/>
        </p:nvGrpSpPr>
        <p:grpSpPr>
          <a:xfrm flipV="1">
            <a:off x="0" y="7770551"/>
            <a:ext cx="6858000" cy="2161781"/>
            <a:chOff x="0" y="-114300"/>
            <a:chExt cx="6858000" cy="1778000"/>
          </a:xfrm>
        </p:grpSpPr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xmlns="" id="{19D90535-93FC-45B4-AD22-018D19EC8D29}"/>
                </a:ext>
              </a:extLst>
            </p:cNvPr>
            <p:cNvSpPr/>
            <p:nvPr/>
          </p:nvSpPr>
          <p:spPr>
            <a:xfrm>
              <a:off x="0" y="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xmlns="" id="{4E793B02-F47A-4CA6-B4BF-C43E49056AEC}"/>
                </a:ext>
              </a:extLst>
            </p:cNvPr>
            <p:cNvSpPr/>
            <p:nvPr/>
          </p:nvSpPr>
          <p:spPr>
            <a:xfrm>
              <a:off x="0" y="-114300"/>
              <a:ext cx="6858000" cy="1663700"/>
            </a:xfrm>
            <a:custGeom>
              <a:avLst/>
              <a:gdLst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16637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  <a:gd name="connsiteX0" fmla="*/ 0 w 6858000"/>
                <a:gd name="connsiteY0" fmla="*/ 0 h 1663700"/>
                <a:gd name="connsiteX1" fmla="*/ 6858000 w 6858000"/>
                <a:gd name="connsiteY1" fmla="*/ 0 h 1663700"/>
                <a:gd name="connsiteX2" fmla="*/ 6858000 w 6858000"/>
                <a:gd name="connsiteY2" fmla="*/ 685800 h 1663700"/>
                <a:gd name="connsiteX3" fmla="*/ 0 w 6858000"/>
                <a:gd name="connsiteY3" fmla="*/ 1663700 h 1663700"/>
                <a:gd name="connsiteX4" fmla="*/ 0 w 6858000"/>
                <a:gd name="connsiteY4" fmla="*/ 0 h 166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00" h="1663700">
                  <a:moveTo>
                    <a:pt x="0" y="0"/>
                  </a:moveTo>
                  <a:lnTo>
                    <a:pt x="6858000" y="0"/>
                  </a:lnTo>
                  <a:lnTo>
                    <a:pt x="6858000" y="685800"/>
                  </a:lnTo>
                  <a:lnTo>
                    <a:pt x="0" y="166370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xmlns="" id="{CD2CC8FE-02A9-4B8F-83BA-ACB1506CE6E4}"/>
              </a:ext>
            </a:extLst>
          </p:cNvPr>
          <p:cNvSpPr txBox="1"/>
          <p:nvPr/>
        </p:nvSpPr>
        <p:spPr>
          <a:xfrm>
            <a:off x="684711" y="8362760"/>
            <a:ext cx="73797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องค์การบริหารส่วนตำบลละหาน </a:t>
            </a:r>
            <a:endParaRPr lang="th-TH" sz="24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Eucrosia News" panose="02020603050405020304" pitchFamily="18" charset="-34"/>
              <a:cs typeface="Eucrosia News" panose="02020603050405020304" pitchFamily="18" charset="-34"/>
            </a:endParaRPr>
          </a:p>
          <a:p>
            <a:pPr>
              <a:defRPr/>
            </a:pP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246 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ม.1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ต.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ละหาน อ.จัตุรัส </a:t>
            </a:r>
            <a:r>
              <a:rPr lang="th-TH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จ.</a:t>
            </a: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ชัยภูมิ 36130</a:t>
            </a:r>
          </a:p>
          <a:p>
            <a:pPr>
              <a:defRPr/>
            </a:pPr>
            <a:r>
              <a:rPr lang="th-TH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โทร.044-852648 / 044-852659</a:t>
            </a:r>
          </a:p>
          <a:p>
            <a:pPr>
              <a:defRPr/>
            </a:pP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kton Pro" panose="020F0603020208020904" pitchFamily="34" charset="0"/>
                <a:cs typeface="Eucrosia News" panose="02020603050405020304" pitchFamily="18" charset="-34"/>
              </a:rPr>
              <a:t>www.tumbonlahan.go.th</a:t>
            </a:r>
            <a:r>
              <a:rPr lang="th-T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Eucrosia News" panose="02020603050405020304" pitchFamily="18" charset="-34"/>
                <a:cs typeface="Eucrosia News" panose="02020603050405020304" pitchFamily="18" charset="-34"/>
              </a:rPr>
              <a:t> 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xmlns="" id="{810D136B-22C0-4CDB-B1D6-13234112417C}"/>
              </a:ext>
            </a:extLst>
          </p:cNvPr>
          <p:cNvSpPr txBox="1"/>
          <p:nvPr/>
        </p:nvSpPr>
        <p:spPr>
          <a:xfrm>
            <a:off x="1538374" y="-150011"/>
            <a:ext cx="450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DB Erawan" panose="02000000000000000000" pitchFamily="2" charset="-34"/>
                <a:cs typeface="DB Erawan" panose="02000000000000000000" pitchFamily="2" charset="-34"/>
              </a:rPr>
              <a:t>จดหมายข่าว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DB Erawan" panose="02000000000000000000" pitchFamily="2" charset="-34"/>
              <a:cs typeface="DB Erawan" panose="02000000000000000000" pitchFamily="2" charset="-34"/>
            </a:endParaRP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xmlns="" id="{B6EE4CB4-0D89-4759-95F9-B3B84F714BC4}"/>
              </a:ext>
            </a:extLst>
          </p:cNvPr>
          <p:cNvSpPr txBox="1"/>
          <p:nvPr/>
        </p:nvSpPr>
        <p:spPr>
          <a:xfrm>
            <a:off x="2417777" y="492823"/>
            <a:ext cx="6034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กองคลัง </a:t>
            </a:r>
            <a:r>
              <a:rPr lang="th-TH" sz="48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อบต</a:t>
            </a:r>
            <a:r>
              <a:rPr lang="th-TH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Chakra Petch" panose="02000506000000020004" pitchFamily="2" charset="-34"/>
                <a:cs typeface="DSU_ThaiRat" panose="020B0604020202020204" pitchFamily="34" charset="-34"/>
              </a:rPr>
              <a:t>.ละหาน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Chakra Petch" panose="02000506000000020004" pitchFamily="2" charset="-34"/>
              <a:cs typeface="DSU_ThaiRat" panose="020B0604020202020204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xmlns="" id="{779704AB-2684-492C-9DF5-365A3621E3D5}"/>
              </a:ext>
            </a:extLst>
          </p:cNvPr>
          <p:cNvSpPr/>
          <p:nvPr/>
        </p:nvSpPr>
        <p:spPr>
          <a:xfrm>
            <a:off x="613397" y="1396034"/>
            <a:ext cx="4706153" cy="420609"/>
          </a:xfrm>
          <a:prstGeom prst="roundRect">
            <a:avLst>
              <a:gd name="adj" fmla="val 48095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รูปแบบอิสระ: รูปร่าง 4">
            <a:extLst>
              <a:ext uri="{FF2B5EF4-FFF2-40B4-BE49-F238E27FC236}">
                <a16:creationId xmlns:a16="http://schemas.microsoft.com/office/drawing/2014/main" xmlns="" id="{219D2986-8530-4419-9AD5-589E9D4F37F8}"/>
              </a:ext>
            </a:extLst>
          </p:cNvPr>
          <p:cNvSpPr/>
          <p:nvPr/>
        </p:nvSpPr>
        <p:spPr>
          <a:xfrm>
            <a:off x="529389" y="7964905"/>
            <a:ext cx="697832" cy="376990"/>
          </a:xfrm>
          <a:custGeom>
            <a:avLst/>
            <a:gdLst>
              <a:gd name="connsiteX0" fmla="*/ 152400 w 697832"/>
              <a:gd name="connsiteY0" fmla="*/ 0 h 376990"/>
              <a:gd name="connsiteX1" fmla="*/ 697832 w 697832"/>
              <a:gd name="connsiteY1" fmla="*/ 376990 h 376990"/>
              <a:gd name="connsiteX2" fmla="*/ 120316 w 697832"/>
              <a:gd name="connsiteY2" fmla="*/ 296779 h 376990"/>
              <a:gd name="connsiteX3" fmla="*/ 0 w 697832"/>
              <a:gd name="connsiteY3" fmla="*/ 272716 h 376990"/>
              <a:gd name="connsiteX4" fmla="*/ 152400 w 697832"/>
              <a:gd name="connsiteY4" fmla="*/ 0 h 376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832" h="376990">
                <a:moveTo>
                  <a:pt x="152400" y="0"/>
                </a:moveTo>
                <a:lnTo>
                  <a:pt x="697832" y="376990"/>
                </a:lnTo>
                <a:lnTo>
                  <a:pt x="120316" y="296779"/>
                </a:lnTo>
                <a:lnTo>
                  <a:pt x="0" y="272716"/>
                </a:lnTo>
                <a:lnTo>
                  <a:pt x="152400" y="0"/>
                </a:lnTo>
                <a:close/>
              </a:path>
            </a:pathLst>
          </a:custGeom>
          <a:solidFill>
            <a:srgbClr val="1E3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8C6736A-71DB-49E2-B700-80DEC43264D7}"/>
              </a:ext>
            </a:extLst>
          </p:cNvPr>
          <p:cNvSpPr/>
          <p:nvPr/>
        </p:nvSpPr>
        <p:spPr>
          <a:xfrm>
            <a:off x="-16043" y="7956884"/>
            <a:ext cx="700754" cy="1975448"/>
          </a:xfrm>
          <a:custGeom>
            <a:avLst/>
            <a:gdLst>
              <a:gd name="connsiteX0" fmla="*/ 0 w 684712"/>
              <a:gd name="connsiteY0" fmla="*/ 0 h 1975448"/>
              <a:gd name="connsiteX1" fmla="*/ 684712 w 684712"/>
              <a:gd name="connsiteY1" fmla="*/ 0 h 1975448"/>
              <a:gd name="connsiteX2" fmla="*/ 684712 w 684712"/>
              <a:gd name="connsiteY2" fmla="*/ 1975448 h 1975448"/>
              <a:gd name="connsiteX3" fmla="*/ 0 w 684712"/>
              <a:gd name="connsiteY3" fmla="*/ 1975448 h 1975448"/>
              <a:gd name="connsiteX4" fmla="*/ 0 w 684712"/>
              <a:gd name="connsiteY4" fmla="*/ 0 h 1975448"/>
              <a:gd name="connsiteX0" fmla="*/ 0 w 692733"/>
              <a:gd name="connsiteY0" fmla="*/ 256674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56674 h 1975448"/>
              <a:gd name="connsiteX0" fmla="*/ 0 w 692733"/>
              <a:gd name="connsiteY0" fmla="*/ 224590 h 1975448"/>
              <a:gd name="connsiteX1" fmla="*/ 692733 w 692733"/>
              <a:gd name="connsiteY1" fmla="*/ 0 h 1975448"/>
              <a:gd name="connsiteX2" fmla="*/ 692733 w 692733"/>
              <a:gd name="connsiteY2" fmla="*/ 1975448 h 1975448"/>
              <a:gd name="connsiteX3" fmla="*/ 8021 w 692733"/>
              <a:gd name="connsiteY3" fmla="*/ 1975448 h 1975448"/>
              <a:gd name="connsiteX4" fmla="*/ 0 w 692733"/>
              <a:gd name="connsiteY4" fmla="*/ 224590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700754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  <a:gd name="connsiteX0" fmla="*/ 0 w 700754"/>
              <a:gd name="connsiteY0" fmla="*/ 176463 h 1975448"/>
              <a:gd name="connsiteX1" fmla="*/ 700754 w 700754"/>
              <a:gd name="connsiteY1" fmla="*/ 0 h 1975448"/>
              <a:gd name="connsiteX2" fmla="*/ 403975 w 700754"/>
              <a:gd name="connsiteY2" fmla="*/ 1975448 h 1975448"/>
              <a:gd name="connsiteX3" fmla="*/ 16042 w 700754"/>
              <a:gd name="connsiteY3" fmla="*/ 1975448 h 1975448"/>
              <a:gd name="connsiteX4" fmla="*/ 0 w 700754"/>
              <a:gd name="connsiteY4" fmla="*/ 176463 h 1975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754" h="1975448">
                <a:moveTo>
                  <a:pt x="0" y="176463"/>
                </a:moveTo>
                <a:lnTo>
                  <a:pt x="700754" y="0"/>
                </a:lnTo>
                <a:lnTo>
                  <a:pt x="403975" y="1975448"/>
                </a:lnTo>
                <a:lnTo>
                  <a:pt x="16042" y="1975448"/>
                </a:lnTo>
                <a:cubicBezTo>
                  <a:pt x="13368" y="1402523"/>
                  <a:pt x="2674" y="749388"/>
                  <a:pt x="0" y="176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xmlns="" id="{6CAFFE36-3835-47F0-8EB6-57688B7B45AA}"/>
              </a:ext>
            </a:extLst>
          </p:cNvPr>
          <p:cNvSpPr txBox="1"/>
          <p:nvPr/>
        </p:nvSpPr>
        <p:spPr>
          <a:xfrm>
            <a:off x="878305" y="1349161"/>
            <a:ext cx="466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ฉบับที่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9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ประจำเดือน </a:t>
            </a:r>
            <a:r>
              <a:rPr lang="th-TH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ธันวาคม </a:t>
            </a:r>
            <a:r>
              <a:rPr lang="th-TH" sz="32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S Pimpdeed II Medium" panose="02000000000000000000" pitchFamily="2" charset="-34"/>
                <a:cs typeface="PS Pimpdeed II Medium" panose="02000000000000000000" pitchFamily="2" charset="-34"/>
              </a:rPr>
              <a:t>2564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7" t="8012" r="20109" b="16520"/>
          <a:stretch/>
        </p:blipFill>
        <p:spPr>
          <a:xfrm rot="10800000">
            <a:off x="613397" y="2124574"/>
            <a:ext cx="2825838" cy="1964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0" t="13457" r="7104" b="8455"/>
          <a:stretch/>
        </p:blipFill>
        <p:spPr>
          <a:xfrm>
            <a:off x="1487605" y="4248210"/>
            <a:ext cx="3903259" cy="17176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1" t="18993" r="874" b="2918"/>
          <a:stretch/>
        </p:blipFill>
        <p:spPr>
          <a:xfrm>
            <a:off x="3630304" y="2154683"/>
            <a:ext cx="2796061" cy="193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581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370</Words>
  <Application>Microsoft Office PowerPoint</Application>
  <PresentationFormat>กระดาษ A4 (210x297 มม.)</PresentationFormat>
  <Paragraphs>41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9" baseType="lpstr">
      <vt:lpstr>DSU_ThaiRat</vt:lpstr>
      <vt:lpstr>JS Arisa</vt:lpstr>
      <vt:lpstr>Century Gothic</vt:lpstr>
      <vt:lpstr>Calibri Light</vt:lpstr>
      <vt:lpstr>Tekton Pro</vt:lpstr>
      <vt:lpstr>Cordia New</vt:lpstr>
      <vt:lpstr>TH Chakra Petch</vt:lpstr>
      <vt:lpstr>PS Pimpdeed II Medium</vt:lpstr>
      <vt:lpstr>DB Erawan</vt:lpstr>
      <vt:lpstr>Arial</vt:lpstr>
      <vt:lpstr>Angsana New</vt:lpstr>
      <vt:lpstr>Eucrosia News</vt:lpstr>
      <vt:lpstr>Calibri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 A R N n n</dc:creator>
  <cp:lastModifiedBy>Windows User</cp:lastModifiedBy>
  <cp:revision>31</cp:revision>
  <dcterms:created xsi:type="dcterms:W3CDTF">2020-04-19T14:55:25Z</dcterms:created>
  <dcterms:modified xsi:type="dcterms:W3CDTF">2022-01-06T08:32:05Z</dcterms:modified>
</cp:coreProperties>
</file>